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78" r:id="rId4"/>
    <p:sldId id="279" r:id="rId5"/>
    <p:sldId id="280" r:id="rId6"/>
    <p:sldId id="281" r:id="rId7"/>
    <p:sldId id="275" r:id="rId8"/>
    <p:sldId id="276" r:id="rId9"/>
    <p:sldId id="294" r:id="rId10"/>
    <p:sldId id="271" r:id="rId11"/>
    <p:sldId id="283" r:id="rId12"/>
    <p:sldId id="282" r:id="rId13"/>
    <p:sldId id="293" r:id="rId14"/>
    <p:sldId id="261" r:id="rId15"/>
    <p:sldId id="263" r:id="rId16"/>
    <p:sldId id="268" r:id="rId17"/>
    <p:sldId id="269" r:id="rId18"/>
    <p:sldId id="270" r:id="rId19"/>
    <p:sldId id="284" r:id="rId20"/>
    <p:sldId id="289" r:id="rId21"/>
    <p:sldId id="287" r:id="rId22"/>
    <p:sldId id="286" r:id="rId23"/>
    <p:sldId id="292" r:id="rId24"/>
    <p:sldId id="277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626"/>
    <a:srgbClr val="1F1F1F"/>
    <a:srgbClr val="181818"/>
    <a:srgbClr val="010103"/>
    <a:srgbClr val="6F6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D0D9F-143F-1EFF-67D0-809FB5242A5C}" v="220" dt="2025-05-12T10:29:05.559"/>
    <p1510:client id="{110775E5-DA7D-55A7-4CF9-4D5E1A2250FB}" v="371" dt="2025-05-12T08:42:52.255"/>
    <p1510:client id="{207F8316-4E97-CE52-88C2-4DD804A9CAD9}" v="3" dt="2025-05-13T10:10:58.564"/>
    <p1510:client id="{2635C369-ABEF-864A-91F4-2F9BC0EEAD35}" v="6" dt="2025-05-12T08:44:36.597"/>
    <p1510:client id="{2C4109DC-3473-64F5-0021-91843501EDAF}" v="81" dt="2025-05-11T21:49:27.088"/>
    <p1510:client id="{2F7EB4B5-9ECE-E740-E483-274F1CDD1EDC}" v="11" dt="2025-05-11T21:50:53.139"/>
    <p1510:client id="{51CDBE77-3EFD-2172-2C91-C70BBE241FFD}" v="48" dt="2025-05-12T21:17:54.320"/>
    <p1510:client id="{62EFC8B7-8F22-D901-980A-A11932742AC7}" v="38" dt="2025-05-13T09:04:03.023"/>
    <p1510:client id="{70A4B5AE-F96E-F8D1-1A19-283205C3AFFD}" v="7" dt="2025-05-13T05:56:24.208"/>
    <p1510:client id="{796DA002-D9A6-922C-9D51-4D5725A6B227}" v="7" dt="2025-05-13T08:44:42.802"/>
    <p1510:client id="{82C68FE6-C9D5-2F27-6046-5EDE24FF1288}" v="4" dt="2025-05-12T22:00:41.358"/>
    <p1510:client id="{8FACA12E-EC9B-D671-F2B7-79CF76ABCEB2}" v="12" dt="2025-05-12T20:04:37.583"/>
    <p1510:client id="{8FC65486-8390-AC1E-48F5-3BF852F11788}" v="79" dt="2025-05-12T09:16:37.654"/>
    <p1510:client id="{8FFF7B89-9E15-FF8F-E87F-BCEB86D9A36C}" v="238" dt="2025-05-11T13:35:31.373"/>
    <p1510:client id="{948D3A80-BA85-E8D0-B7BA-A11E8AA12248}" v="2" dt="2025-05-11T20:00:13.598"/>
    <p1510:client id="{98CF9B57-5750-99CA-CEED-67B8C308D5AC}" v="60" dt="2025-05-12T19:28:16.863"/>
    <p1510:client id="{9B80BF3A-0618-AC34-F861-F3B04141B086}" v="6" dt="2025-05-12T16:53:27"/>
    <p1510:client id="{9C223804-38A6-C816-D7F6-37DB03A02570}" v="12" dt="2025-05-11T13:50:01.885"/>
    <p1510:client id="{A4080CC7-BF1F-39B5-81EC-D1AB696A6BEE}" v="11" dt="2025-05-13T07:05:15.583"/>
    <p1510:client id="{B2522876-E141-3CE9-087A-F03F9585D136}" v="75" dt="2025-05-11T21:25:47.922"/>
    <p1510:client id="{D1BEC689-28B8-6A87-F8A8-545F5C325916}" v="6" dt="2025-05-11T10:46:44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cía poza hugo" userId="S::hugo.garcia.poza@rai.usc.es::9c7f6ad9-0e5e-4f88-b945-46d4a45b148b" providerId="AD" clId="Web-{948D3A80-BA85-E8D0-B7BA-A11E8AA12248}"/>
    <pc:docChg chg="addSld sldOrd">
      <pc:chgData name="garcía poza hugo" userId="S::hugo.garcia.poza@rai.usc.es::9c7f6ad9-0e5e-4f88-b945-46d4a45b148b" providerId="AD" clId="Web-{948D3A80-BA85-E8D0-B7BA-A11E8AA12248}" dt="2025-05-11T20:00:13.598" v="1"/>
      <pc:docMkLst>
        <pc:docMk/>
      </pc:docMkLst>
      <pc:sldChg chg="add ord replId">
        <pc:chgData name="garcía poza hugo" userId="S::hugo.garcia.poza@rai.usc.es::9c7f6ad9-0e5e-4f88-b945-46d4a45b148b" providerId="AD" clId="Web-{948D3A80-BA85-E8D0-B7BA-A11E8AA12248}" dt="2025-05-11T20:00:13.598" v="1"/>
        <pc:sldMkLst>
          <pc:docMk/>
          <pc:sldMk cId="3802113474" sldId="282"/>
        </pc:sldMkLst>
      </pc:sldChg>
    </pc:docChg>
  </pc:docChgLst>
  <pc:docChgLst>
    <pc:chgData name="fontán barreiro hector" userId="S::hector.fontan@rai.usc.es::e7d30bf9-c0a5-4d0d-9ea4-8bda4e5cddd2" providerId="AD" clId="Web-{D6E99881-6237-3631-4112-5175C6D0FA98}"/>
    <pc:docChg chg="addSld modSld">
      <pc:chgData name="fontán barreiro hector" userId="S::hector.fontan@rai.usc.es::e7d30bf9-c0a5-4d0d-9ea4-8bda4e5cddd2" providerId="AD" clId="Web-{D6E99881-6237-3631-4112-5175C6D0FA98}" dt="2025-05-10T18:24:35.822" v="334" actId="20577"/>
      <pc:docMkLst>
        <pc:docMk/>
      </pc:docMkLst>
      <pc:sldChg chg="addSp delSp modSp new mod setBg setClrOvrMap">
        <pc:chgData name="fontán barreiro hector" userId="S::hector.fontan@rai.usc.es::e7d30bf9-c0a5-4d0d-9ea4-8bda4e5cddd2" providerId="AD" clId="Web-{D6E99881-6237-3631-4112-5175C6D0FA98}" dt="2025-05-10T18:23:34.132" v="318" actId="20577"/>
        <pc:sldMkLst>
          <pc:docMk/>
          <pc:sldMk cId="1306548988" sldId="275"/>
        </pc:sldMkLst>
        <pc:spChg chg="mod ord">
          <ac:chgData name="fontán barreiro hector" userId="S::hector.fontan@rai.usc.es::e7d30bf9-c0a5-4d0d-9ea4-8bda4e5cddd2" providerId="AD" clId="Web-{D6E99881-6237-3631-4112-5175C6D0FA98}" dt="2025-05-10T17:59:34.412" v="222"/>
          <ac:spMkLst>
            <pc:docMk/>
            <pc:sldMk cId="1306548988" sldId="275"/>
            <ac:spMk id="2" creationId="{03D9F99E-9768-E66F-4662-0FC0ECAA224E}"/>
          </ac:spMkLst>
        </pc:spChg>
        <pc:spChg chg="del">
          <ac:chgData name="fontán barreiro hector" userId="S::hector.fontan@rai.usc.es::e7d30bf9-c0a5-4d0d-9ea4-8bda4e5cddd2" providerId="AD" clId="Web-{D6E99881-6237-3631-4112-5175C6D0FA98}" dt="2025-05-10T17:49:59.956" v="14"/>
          <ac:spMkLst>
            <pc:docMk/>
            <pc:sldMk cId="1306548988" sldId="275"/>
            <ac:spMk id="3" creationId="{D56778DF-2575-84BD-23DB-46D84E3C6A66}"/>
          </ac:spMkLst>
        </pc:spChg>
        <pc:spChg chg="add mod ord">
          <ac:chgData name="fontán barreiro hector" userId="S::hector.fontan@rai.usc.es::e7d30bf9-c0a5-4d0d-9ea4-8bda4e5cddd2" providerId="AD" clId="Web-{D6E99881-6237-3631-4112-5175C6D0FA98}" dt="2025-05-10T18:23:34.132" v="318" actId="20577"/>
          <ac:spMkLst>
            <pc:docMk/>
            <pc:sldMk cId="1306548988" sldId="275"/>
            <ac:spMk id="8" creationId="{E0E39047-4FF5-0233-3DB4-A866C946ACB3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6:38.750" v="159"/>
          <ac:spMkLst>
            <pc:docMk/>
            <pc:sldMk cId="1306548988" sldId="275"/>
            <ac:spMk id="10" creationId="{250C1E33-6B69-48B0-90CF-2962FC60F656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6:38.750" v="159"/>
          <ac:spMkLst>
            <pc:docMk/>
            <pc:sldMk cId="1306548988" sldId="275"/>
            <ac:spMk id="11" creationId="{FD71846D-E89E-46D2-8BC5-10C7F0E6C957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6:38.750" v="159"/>
          <ac:spMkLst>
            <pc:docMk/>
            <pc:sldMk cId="1306548988" sldId="275"/>
            <ac:spMk id="12" creationId="{A3CA0314-3B28-4E87-BF56-4499636337DE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5:47.498" v="154"/>
          <ac:spMkLst>
            <pc:docMk/>
            <pc:sldMk cId="1306548988" sldId="275"/>
            <ac:spMk id="13" creationId="{35CCACBE-974C-42C6-8234-869C60863F9A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5:58.858" v="156"/>
          <ac:spMkLst>
            <pc:docMk/>
            <pc:sldMk cId="1306548988" sldId="275"/>
            <ac:spMk id="15" creationId="{D91E1C42-61EA-44E9-90BC-9EF98433F1F6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5:58.858" v="156"/>
          <ac:spMkLst>
            <pc:docMk/>
            <pc:sldMk cId="1306548988" sldId="275"/>
            <ac:spMk id="16" creationId="{49CA09D1-4262-4EF7-AB25-D2773B35F8C1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5:58.858" v="156"/>
          <ac:spMkLst>
            <pc:docMk/>
            <pc:sldMk cId="1306548988" sldId="275"/>
            <ac:spMk id="17" creationId="{51757E1D-A1F3-4235-9099-4889C4457DC5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6:38.750" v="159"/>
          <ac:spMkLst>
            <pc:docMk/>
            <pc:sldMk cId="1306548988" sldId="275"/>
            <ac:spMk id="19" creationId="{03A40C9B-49FD-431E-B563-BCB1A0EDC92D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9:34.412" v="222"/>
          <ac:spMkLst>
            <pc:docMk/>
            <pc:sldMk cId="1306548988" sldId="275"/>
            <ac:spMk id="21" creationId="{989683EB-D202-4B4D-B1BD-8BA6965FBEF5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9:34.397" v="221"/>
          <ac:spMkLst>
            <pc:docMk/>
            <pc:sldMk cId="1306548988" sldId="275"/>
            <ac:spMk id="26" creationId="{B9C655CB-AA1F-4349-ABB4-980B8591A6C7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9:34.397" v="221"/>
          <ac:spMkLst>
            <pc:docMk/>
            <pc:sldMk cId="1306548988" sldId="275"/>
            <ac:spMk id="28" creationId="{2352D320-0280-41F6-B398-08C78FE476EF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9:34.397" v="221"/>
          <ac:spMkLst>
            <pc:docMk/>
            <pc:sldMk cId="1306548988" sldId="275"/>
            <ac:spMk id="30" creationId="{4C87BAB3-F535-453A-BE0D-E5BD8D4B0330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7:59:34.397" v="221"/>
          <ac:spMkLst>
            <pc:docMk/>
            <pc:sldMk cId="1306548988" sldId="275"/>
            <ac:spMk id="32" creationId="{D7475AAA-7F7C-467B-BF5D-93FE15D130BC}"/>
          </ac:spMkLst>
        </pc:spChg>
        <pc:picChg chg="add mod ord">
          <ac:chgData name="fontán barreiro hector" userId="S::hector.fontan@rai.usc.es::e7d30bf9-c0a5-4d0d-9ea4-8bda4e5cddd2" providerId="AD" clId="Web-{D6E99881-6237-3631-4112-5175C6D0FA98}" dt="2025-05-10T18:23:07.069" v="311"/>
          <ac:picMkLst>
            <pc:docMk/>
            <pc:sldMk cId="1306548988" sldId="275"/>
            <ac:picMk id="4" creationId="{9DFCBD9A-C3F5-0A85-09D8-F6115E890122}"/>
          </ac:picMkLst>
        </pc:picChg>
        <pc:picChg chg="add del mod ord">
          <ac:chgData name="fontán barreiro hector" userId="S::hector.fontan@rai.usc.es::e7d30bf9-c0a5-4d0d-9ea4-8bda4e5cddd2" providerId="AD" clId="Web-{D6E99881-6237-3631-4112-5175C6D0FA98}" dt="2025-05-10T18:22:20.692" v="309"/>
          <ac:picMkLst>
            <pc:docMk/>
            <pc:sldMk cId="1306548988" sldId="275"/>
            <ac:picMk id="5" creationId="{0692E99B-7EB4-9429-6502-67EF5C3B2964}"/>
          </ac:picMkLst>
        </pc:picChg>
        <pc:picChg chg="add del mod">
          <ac:chgData name="fontán barreiro hector" userId="S::hector.fontan@rai.usc.es::e7d30bf9-c0a5-4d0d-9ea4-8bda4e5cddd2" providerId="AD" clId="Web-{D6E99881-6237-3631-4112-5175C6D0FA98}" dt="2025-05-10T17:58:30.925" v="217"/>
          <ac:picMkLst>
            <pc:docMk/>
            <pc:sldMk cId="1306548988" sldId="275"/>
            <ac:picMk id="6" creationId="{4C6E580B-9A68-43F4-7844-A023F4758083}"/>
          </ac:picMkLst>
        </pc:picChg>
        <pc:picChg chg="add mod ord">
          <ac:chgData name="fontán barreiro hector" userId="S::hector.fontan@rai.usc.es::e7d30bf9-c0a5-4d0d-9ea4-8bda4e5cddd2" providerId="AD" clId="Web-{D6E99881-6237-3631-4112-5175C6D0FA98}" dt="2025-05-10T17:59:34.412" v="222"/>
          <ac:picMkLst>
            <pc:docMk/>
            <pc:sldMk cId="1306548988" sldId="275"/>
            <ac:picMk id="7" creationId="{3EC74CBC-A20F-234A-A521-DECB20AE88B8}"/>
          </ac:picMkLst>
        </pc:picChg>
        <pc:picChg chg="add mod">
          <ac:chgData name="fontán barreiro hector" userId="S::hector.fontan@rai.usc.es::e7d30bf9-c0a5-4d0d-9ea4-8bda4e5cddd2" providerId="AD" clId="Web-{D6E99881-6237-3631-4112-5175C6D0FA98}" dt="2025-05-10T17:59:34.412" v="222"/>
          <ac:picMkLst>
            <pc:docMk/>
            <pc:sldMk cId="1306548988" sldId="275"/>
            <ac:picMk id="9" creationId="{7E8B4DC5-E6A8-8913-7E43-40C430B21D4E}"/>
          </ac:picMkLst>
        </pc:picChg>
        <pc:picChg chg="add mod">
          <ac:chgData name="fontán barreiro hector" userId="S::hector.fontan@rai.usc.es::e7d30bf9-c0a5-4d0d-9ea4-8bda4e5cddd2" providerId="AD" clId="Web-{D6E99881-6237-3631-4112-5175C6D0FA98}" dt="2025-05-10T18:23:07.069" v="311"/>
          <ac:picMkLst>
            <pc:docMk/>
            <pc:sldMk cId="1306548988" sldId="275"/>
            <ac:picMk id="14" creationId="{3C50EFFB-4859-0849-B70C-CEE892FD88A7}"/>
          </ac:picMkLst>
        </pc:picChg>
      </pc:sldChg>
      <pc:sldChg chg="addSp delSp modSp new mod setBg">
        <pc:chgData name="fontán barreiro hector" userId="S::hector.fontan@rai.usc.es::e7d30bf9-c0a5-4d0d-9ea4-8bda4e5cddd2" providerId="AD" clId="Web-{D6E99881-6237-3631-4112-5175C6D0FA98}" dt="2025-05-10T18:20:08.782" v="306" actId="20577"/>
        <pc:sldMkLst>
          <pc:docMk/>
          <pc:sldMk cId="2249335212" sldId="276"/>
        </pc:sldMkLst>
        <pc:spChg chg="mod">
          <ac:chgData name="fontán barreiro hector" userId="S::hector.fontan@rai.usc.es::e7d30bf9-c0a5-4d0d-9ea4-8bda4e5cddd2" providerId="AD" clId="Web-{D6E99881-6237-3631-4112-5175C6D0FA98}" dt="2025-05-10T18:11:07.484" v="262"/>
          <ac:spMkLst>
            <pc:docMk/>
            <pc:sldMk cId="2249335212" sldId="276"/>
            <ac:spMk id="2" creationId="{E8E7D8A0-58AD-8846-131F-915FFEED3E68}"/>
          </ac:spMkLst>
        </pc:spChg>
        <pc:spChg chg="add del">
          <ac:chgData name="fontán barreiro hector" userId="S::hector.fontan@rai.usc.es::e7d30bf9-c0a5-4d0d-9ea4-8bda4e5cddd2" providerId="AD" clId="Web-{D6E99881-6237-3631-4112-5175C6D0FA98}" dt="2025-05-10T18:10:51.483" v="261"/>
          <ac:spMkLst>
            <pc:docMk/>
            <pc:sldMk cId="2249335212" sldId="276"/>
            <ac:spMk id="3" creationId="{39CD3188-3418-F9CF-4A89-F638CDB37F5F}"/>
          </ac:spMkLst>
        </pc:spChg>
        <pc:spChg chg="add mod">
          <ac:chgData name="fontán barreiro hector" userId="S::hector.fontan@rai.usc.es::e7d30bf9-c0a5-4d0d-9ea4-8bda4e5cddd2" providerId="AD" clId="Web-{D6E99881-6237-3631-4112-5175C6D0FA98}" dt="2025-05-10T18:20:08.782" v="306" actId="20577"/>
          <ac:spMkLst>
            <pc:docMk/>
            <pc:sldMk cId="2249335212" sldId="276"/>
            <ac:spMk id="9" creationId="{0510A6F6-7EF0-A9A0-DFA1-B6789F8CB032}"/>
          </ac:spMkLst>
        </pc:spChg>
        <pc:spChg chg="add">
          <ac:chgData name="fontán barreiro hector" userId="S::hector.fontan@rai.usc.es::e7d30bf9-c0a5-4d0d-9ea4-8bda4e5cddd2" providerId="AD" clId="Web-{D6E99881-6237-3631-4112-5175C6D0FA98}" dt="2025-05-10T18:11:07.484" v="262"/>
          <ac:spMkLst>
            <pc:docMk/>
            <pc:sldMk cId="2249335212" sldId="276"/>
            <ac:spMk id="12" creationId="{0B67D982-25C5-4CC2-AA64-276BE3B2CA75}"/>
          </ac:spMkLst>
        </pc:spChg>
        <pc:picChg chg="add del mod ord">
          <ac:chgData name="fontán barreiro hector" userId="S::hector.fontan@rai.usc.es::e7d30bf9-c0a5-4d0d-9ea4-8bda4e5cddd2" providerId="AD" clId="Web-{D6E99881-6237-3631-4112-5175C6D0FA98}" dt="2025-05-10T18:10:45.171" v="256"/>
          <ac:picMkLst>
            <pc:docMk/>
            <pc:sldMk cId="2249335212" sldId="276"/>
            <ac:picMk id="4" creationId="{B2AC473F-2F58-7920-30F9-14658FAAB134}"/>
          </ac:picMkLst>
        </pc:picChg>
        <pc:picChg chg="add mod ord">
          <ac:chgData name="fontán barreiro hector" userId="S::hector.fontan@rai.usc.es::e7d30bf9-c0a5-4d0d-9ea4-8bda4e5cddd2" providerId="AD" clId="Web-{D6E99881-6237-3631-4112-5175C6D0FA98}" dt="2025-05-10T18:11:07.484" v="262"/>
          <ac:picMkLst>
            <pc:docMk/>
            <pc:sldMk cId="2249335212" sldId="276"/>
            <ac:picMk id="5" creationId="{ABFEEBA2-1545-F7EB-3F6A-B096EF1AF141}"/>
          </ac:picMkLst>
        </pc:picChg>
      </pc:sldChg>
      <pc:sldChg chg="modSp new">
        <pc:chgData name="fontán barreiro hector" userId="S::hector.fontan@rai.usc.es::e7d30bf9-c0a5-4d0d-9ea4-8bda4e5cddd2" providerId="AD" clId="Web-{D6E99881-6237-3631-4112-5175C6D0FA98}" dt="2025-05-10T18:24:35.822" v="334" actId="20577"/>
        <pc:sldMkLst>
          <pc:docMk/>
          <pc:sldMk cId="3665804790" sldId="277"/>
        </pc:sldMkLst>
        <pc:spChg chg="mod">
          <ac:chgData name="fontán barreiro hector" userId="S::hector.fontan@rai.usc.es::e7d30bf9-c0a5-4d0d-9ea4-8bda4e5cddd2" providerId="AD" clId="Web-{D6E99881-6237-3631-4112-5175C6D0FA98}" dt="2025-05-10T18:24:07.696" v="323" actId="20577"/>
          <ac:spMkLst>
            <pc:docMk/>
            <pc:sldMk cId="3665804790" sldId="277"/>
            <ac:spMk id="2" creationId="{32918E17-9D33-B3C6-ED16-866E86D9785D}"/>
          </ac:spMkLst>
        </pc:spChg>
        <pc:spChg chg="mod">
          <ac:chgData name="fontán barreiro hector" userId="S::hector.fontan@rai.usc.es::e7d30bf9-c0a5-4d0d-9ea4-8bda4e5cddd2" providerId="AD" clId="Web-{D6E99881-6237-3631-4112-5175C6D0FA98}" dt="2025-05-10T18:24:35.822" v="334" actId="20577"/>
          <ac:spMkLst>
            <pc:docMk/>
            <pc:sldMk cId="3665804790" sldId="277"/>
            <ac:spMk id="3" creationId="{39D893B8-66DB-501F-E7C2-0E498E1B8EE4}"/>
          </ac:spMkLst>
        </pc:spChg>
      </pc:sldChg>
    </pc:docChg>
  </pc:docChgLst>
  <pc:docChgLst>
    <pc:chgData name="garcía poza hugo" userId="S::hugo.garcia.poza@rai.usc.es::9c7f6ad9-0e5e-4f88-b945-46d4a45b148b" providerId="AD" clId="Web-{207F8316-4E97-CE52-88C2-4DD804A9CAD9}"/>
    <pc:docChg chg="modSld">
      <pc:chgData name="garcía poza hugo" userId="S::hugo.garcia.poza@rai.usc.es::9c7f6ad9-0e5e-4f88-b945-46d4a45b148b" providerId="AD" clId="Web-{207F8316-4E97-CE52-88C2-4DD804A9CAD9}" dt="2025-05-13T10:10:56.970" v="1" actId="20577"/>
      <pc:docMkLst>
        <pc:docMk/>
      </pc:docMkLst>
      <pc:sldChg chg="modSp modMedia">
        <pc:chgData name="garcía poza hugo" userId="S::hugo.garcia.poza@rai.usc.es::9c7f6ad9-0e5e-4f88-b945-46d4a45b148b" providerId="AD" clId="Web-{207F8316-4E97-CE52-88C2-4DD804A9CAD9}" dt="2025-05-13T10:10:56.970" v="1" actId="20577"/>
        <pc:sldMkLst>
          <pc:docMk/>
          <pc:sldMk cId="3547980081" sldId="289"/>
        </pc:sldMkLst>
        <pc:spChg chg="mod">
          <ac:chgData name="garcía poza hugo" userId="S::hugo.garcia.poza@rai.usc.es::9c7f6ad9-0e5e-4f88-b945-46d4a45b148b" providerId="AD" clId="Web-{207F8316-4E97-CE52-88C2-4DD804A9CAD9}" dt="2025-05-13T10:10:56.970" v="1" actId="20577"/>
          <ac:spMkLst>
            <pc:docMk/>
            <pc:sldMk cId="3547980081" sldId="289"/>
            <ac:spMk id="5" creationId="{F8C74B8B-E7CE-FA19-2B0F-3A39B514A706}"/>
          </ac:spMkLst>
        </pc:spChg>
        <pc:picChg chg="mod">
          <ac:chgData name="garcía poza hugo" userId="S::hugo.garcia.poza@rai.usc.es::9c7f6ad9-0e5e-4f88-b945-46d4a45b148b" providerId="AD" clId="Web-{207F8316-4E97-CE52-88C2-4DD804A9CAD9}" dt="2025-05-13T10:10:43.923" v="0"/>
          <ac:picMkLst>
            <pc:docMk/>
            <pc:sldMk cId="3547980081" sldId="289"/>
            <ac:picMk id="4" creationId="{5C775B73-9588-A0AA-99E0-AB56075BCEE5}"/>
          </ac:picMkLst>
        </pc:picChg>
      </pc:sldChg>
    </pc:docChg>
  </pc:docChgLst>
  <pc:docChgLst>
    <pc:chgData name="Fernández López Sofia" userId="S::sofia.fernandez.lopez0@rai.usc.es::b617c97a-54ff-45a0-96f9-09b112342ff7" providerId="AD" clId="Web-{041D0D9F-143F-1EFF-67D0-809FB5242A5C}"/>
    <pc:docChg chg="addSld delSld modSld sldOrd">
      <pc:chgData name="Fernández López Sofia" userId="S::sofia.fernandez.lopez0@rai.usc.es::b617c97a-54ff-45a0-96f9-09b112342ff7" providerId="AD" clId="Web-{041D0D9F-143F-1EFF-67D0-809FB5242A5C}" dt="2025-05-12T10:29:05.559" v="193" actId="1076"/>
      <pc:docMkLst>
        <pc:docMk/>
      </pc:docMkLst>
      <pc:sldChg chg="ord">
        <pc:chgData name="Fernández López Sofia" userId="S::sofia.fernandez.lopez0@rai.usc.es::b617c97a-54ff-45a0-96f9-09b112342ff7" providerId="AD" clId="Web-{041D0D9F-143F-1EFF-67D0-809FB5242A5C}" dt="2025-05-12T10:22:29.518" v="87"/>
        <pc:sldMkLst>
          <pc:docMk/>
          <pc:sldMk cId="1463293493" sldId="280"/>
        </pc:sldMkLst>
      </pc:sldChg>
      <pc:sldChg chg="addSp delSp modSp mod setBg">
        <pc:chgData name="Fernández López Sofia" userId="S::sofia.fernandez.lopez0@rai.usc.es::b617c97a-54ff-45a0-96f9-09b112342ff7" providerId="AD" clId="Web-{041D0D9F-143F-1EFF-67D0-809FB5242A5C}" dt="2025-05-12T10:29:05.559" v="193" actId="1076"/>
        <pc:sldMkLst>
          <pc:docMk/>
          <pc:sldMk cId="3552259960" sldId="281"/>
        </pc:sldMkLst>
        <pc:spChg chg="mod">
          <ac:chgData name="Fernández López Sofia" userId="S::sofia.fernandez.lopez0@rai.usc.es::b617c97a-54ff-45a0-96f9-09b112342ff7" providerId="AD" clId="Web-{041D0D9F-143F-1EFF-67D0-809FB5242A5C}" dt="2025-05-12T10:25:10.804" v="118" actId="1076"/>
          <ac:spMkLst>
            <pc:docMk/>
            <pc:sldMk cId="3552259960" sldId="281"/>
            <ac:spMk id="2" creationId="{BF36D4AC-DB6E-72FA-D507-E18DB3186612}"/>
          </ac:spMkLst>
        </pc:spChg>
        <pc:spChg chg="del">
          <ac:chgData name="Fernández López Sofia" userId="S::sofia.fernandez.lopez0@rai.usc.es::b617c97a-54ff-45a0-96f9-09b112342ff7" providerId="AD" clId="Web-{041D0D9F-143F-1EFF-67D0-809FB5242A5C}" dt="2025-05-12T09:57:35.466" v="0"/>
          <ac:spMkLst>
            <pc:docMk/>
            <pc:sldMk cId="3552259960" sldId="281"/>
            <ac:spMk id="3" creationId="{A1E76194-C706-1256-07DF-557762F59E25}"/>
          </ac:spMkLst>
        </pc:spChg>
        <pc:spChg chg="add mod ord">
          <ac:chgData name="Fernández López Sofia" userId="S::sofia.fernandez.lopez0@rai.usc.es::b617c97a-54ff-45a0-96f9-09b112342ff7" providerId="AD" clId="Web-{041D0D9F-143F-1EFF-67D0-809FB5242A5C}" dt="2025-05-12T10:29:05.559" v="193" actId="1076"/>
          <ac:spMkLst>
            <pc:docMk/>
            <pc:sldMk cId="3552259960" sldId="281"/>
            <ac:spMk id="8" creationId="{A6436CFD-FCF1-B7A7-1D41-C39888E17DC9}"/>
          </ac:spMkLst>
        </pc:spChg>
        <pc:spChg chg="add mod ord">
          <ac:chgData name="Fernández López Sofia" userId="S::sofia.fernandez.lopez0@rai.usc.es::b617c97a-54ff-45a0-96f9-09b112342ff7" providerId="AD" clId="Web-{041D0D9F-143F-1EFF-67D0-809FB5242A5C}" dt="2025-05-12T10:22:52.332" v="92" actId="1076"/>
          <ac:spMkLst>
            <pc:docMk/>
            <pc:sldMk cId="3552259960" sldId="281"/>
            <ac:spMk id="9" creationId="{F677827F-F6C7-FEAF-126A-ECCF49030540}"/>
          </ac:spMkLst>
        </pc:spChg>
        <pc:spChg chg="add del">
          <ac:chgData name="Fernández López Sofia" userId="S::sofia.fernandez.lopez0@rai.usc.es::b617c97a-54ff-45a0-96f9-09b112342ff7" providerId="AD" clId="Web-{041D0D9F-143F-1EFF-67D0-809FB5242A5C}" dt="2025-05-12T10:17:12.917" v="54"/>
          <ac:spMkLst>
            <pc:docMk/>
            <pc:sldMk cId="3552259960" sldId="281"/>
            <ac:spMk id="10" creationId="{5692EE6C-EF9A-4E44-51E9-EA8A165D3ABC}"/>
          </ac:spMkLst>
        </pc:spChg>
        <pc:spChg chg="add mod ord">
          <ac:chgData name="Fernández López Sofia" userId="S::sofia.fernandez.lopez0@rai.usc.es::b617c97a-54ff-45a0-96f9-09b112342ff7" providerId="AD" clId="Web-{041D0D9F-143F-1EFF-67D0-809FB5242A5C}" dt="2025-05-12T10:28:56.325" v="192" actId="1076"/>
          <ac:spMkLst>
            <pc:docMk/>
            <pc:sldMk cId="3552259960" sldId="281"/>
            <ac:spMk id="11" creationId="{41659F27-91D4-020A-641F-1F456B8B9655}"/>
          </ac:spMkLst>
        </pc:spChg>
        <pc:spChg chg="add mod">
          <ac:chgData name="Fernández López Sofia" userId="S::sofia.fernandez.lopez0@rai.usc.es::b617c97a-54ff-45a0-96f9-09b112342ff7" providerId="AD" clId="Web-{041D0D9F-143F-1EFF-67D0-809FB5242A5C}" dt="2025-05-12T10:19:18.811" v="84" actId="1076"/>
          <ac:spMkLst>
            <pc:docMk/>
            <pc:sldMk cId="3552259960" sldId="281"/>
            <ac:spMk id="12" creationId="{6B70516E-F29B-BAFA-A0D6-4B47BDCB9D0D}"/>
          </ac:spMkLst>
        </pc:spChg>
        <pc:spChg chg="add mod">
          <ac:chgData name="Fernández López Sofia" userId="S::sofia.fernandez.lopez0@rai.usc.es::b617c97a-54ff-45a0-96f9-09b112342ff7" providerId="AD" clId="Web-{041D0D9F-143F-1EFF-67D0-809FB5242A5C}" dt="2025-05-12T10:19:26.748" v="85" actId="1076"/>
          <ac:spMkLst>
            <pc:docMk/>
            <pc:sldMk cId="3552259960" sldId="281"/>
            <ac:spMk id="13" creationId="{5DB252E4-CDF8-E6AE-F14F-E5724FD5268F}"/>
          </ac:spMkLst>
        </pc:spChg>
        <pc:spChg chg="add del">
          <ac:chgData name="Fernández López Sofia" userId="S::sofia.fernandez.lopez0@rai.usc.es::b617c97a-54ff-45a0-96f9-09b112342ff7" providerId="AD" clId="Web-{041D0D9F-143F-1EFF-67D0-809FB5242A5C}" dt="2025-05-12T10:23:54.771" v="105"/>
          <ac:spMkLst>
            <pc:docMk/>
            <pc:sldMk cId="3552259960" sldId="281"/>
            <ac:spMk id="14" creationId="{4A095A56-28E3-682C-E4DE-37C3ED3B6A48}"/>
          </ac:spMkLst>
        </pc:spChg>
        <pc:spChg chg="add mod ord">
          <ac:chgData name="Fernández López Sofia" userId="S::sofia.fernandez.lopez0@rai.usc.es::b617c97a-54ff-45a0-96f9-09b112342ff7" providerId="AD" clId="Web-{041D0D9F-143F-1EFF-67D0-809FB5242A5C}" dt="2025-05-12T10:28:20.074" v="185" actId="1076"/>
          <ac:spMkLst>
            <pc:docMk/>
            <pc:sldMk cId="3552259960" sldId="281"/>
            <ac:spMk id="15" creationId="{69CE9E45-E20D-451B-5DAA-F174345878E7}"/>
          </ac:spMkLst>
        </pc:spChg>
        <pc:spChg chg="add mod ord">
          <ac:chgData name="Fernández López Sofia" userId="S::sofia.fernandez.lopez0@rai.usc.es::b617c97a-54ff-45a0-96f9-09b112342ff7" providerId="AD" clId="Web-{041D0D9F-143F-1EFF-67D0-809FB5242A5C}" dt="2025-05-12T10:27:49.761" v="178" actId="1076"/>
          <ac:spMkLst>
            <pc:docMk/>
            <pc:sldMk cId="3552259960" sldId="281"/>
            <ac:spMk id="16" creationId="{B885AD80-7966-94CA-CAB6-29ABAB5B8295}"/>
          </ac:spMkLst>
        </pc:spChg>
        <pc:spChg chg="add mod">
          <ac:chgData name="Fernández López Sofia" userId="S::sofia.fernandez.lopez0@rai.usc.es::b617c97a-54ff-45a0-96f9-09b112342ff7" providerId="AD" clId="Web-{041D0D9F-143F-1EFF-67D0-809FB5242A5C}" dt="2025-05-12T10:25:45.101" v="128" actId="1076"/>
          <ac:spMkLst>
            <pc:docMk/>
            <pc:sldMk cId="3552259960" sldId="281"/>
            <ac:spMk id="17" creationId="{46E2C906-2C0A-0271-2460-85818EB2AD28}"/>
          </ac:spMkLst>
        </pc:spChg>
        <pc:spChg chg="add del">
          <ac:chgData name="Fernández López Sofia" userId="S::sofia.fernandez.lopez0@rai.usc.es::b617c97a-54ff-45a0-96f9-09b112342ff7" providerId="AD" clId="Web-{041D0D9F-143F-1EFF-67D0-809FB5242A5C}" dt="2025-05-12T10:26:01.430" v="130"/>
          <ac:spMkLst>
            <pc:docMk/>
            <pc:sldMk cId="3552259960" sldId="281"/>
            <ac:spMk id="18" creationId="{CD9EEB53-0033-BCE6-E6A2-B9BEF5EE6F05}"/>
          </ac:spMkLst>
        </pc:spChg>
        <pc:spChg chg="add mod">
          <ac:chgData name="Fernández López Sofia" userId="S::sofia.fernandez.lopez0@rai.usc.es::b617c97a-54ff-45a0-96f9-09b112342ff7" providerId="AD" clId="Web-{041D0D9F-143F-1EFF-67D0-809FB5242A5C}" dt="2025-05-12T10:28:25.027" v="186" actId="1076"/>
          <ac:spMkLst>
            <pc:docMk/>
            <pc:sldMk cId="3552259960" sldId="281"/>
            <ac:spMk id="19" creationId="{364EE13B-6BF9-E10D-BEE4-B68BA887E682}"/>
          </ac:spMkLst>
        </pc:spChg>
        <pc:picChg chg="add del mod ord">
          <ac:chgData name="Fernández López Sofia" userId="S::sofia.fernandez.lopez0@rai.usc.es::b617c97a-54ff-45a0-96f9-09b112342ff7" providerId="AD" clId="Web-{041D0D9F-143F-1EFF-67D0-809FB5242A5C}" dt="2025-05-12T10:09:50.609" v="3"/>
          <ac:picMkLst>
            <pc:docMk/>
            <pc:sldMk cId="3552259960" sldId="281"/>
            <ac:picMk id="4" creationId="{FD1C4DF0-6DB6-A11E-7644-34101689C532}"/>
          </ac:picMkLst>
        </pc:picChg>
        <pc:picChg chg="add mod">
          <ac:chgData name="Fernández López Sofia" userId="S::sofia.fernandez.lopez0@rai.usc.es::b617c97a-54ff-45a0-96f9-09b112342ff7" providerId="AD" clId="Web-{041D0D9F-143F-1EFF-67D0-809FB5242A5C}" dt="2025-05-12T10:12:13.675" v="4"/>
          <ac:picMkLst>
            <pc:docMk/>
            <pc:sldMk cId="3552259960" sldId="281"/>
            <ac:picMk id="5" creationId="{385772CF-5E77-8A4A-9BD3-B1C804779A75}"/>
          </ac:picMkLst>
        </pc:picChg>
        <pc:picChg chg="add mod">
          <ac:chgData name="Fernández López Sofia" userId="S::sofia.fernandez.lopez0@rai.usc.es::b617c97a-54ff-45a0-96f9-09b112342ff7" providerId="AD" clId="Web-{041D0D9F-143F-1EFF-67D0-809FB5242A5C}" dt="2025-05-12T10:12:13.675" v="4"/>
          <ac:picMkLst>
            <pc:docMk/>
            <pc:sldMk cId="3552259960" sldId="281"/>
            <ac:picMk id="6" creationId="{B1531D7E-6922-3C0D-8B2F-F36F94377863}"/>
          </ac:picMkLst>
        </pc:picChg>
      </pc:sldChg>
      <pc:sldChg chg="new del">
        <pc:chgData name="Fernández López Sofia" userId="S::sofia.fernandez.lopez0@rai.usc.es::b617c97a-54ff-45a0-96f9-09b112342ff7" providerId="AD" clId="Web-{041D0D9F-143F-1EFF-67D0-809FB5242A5C}" dt="2025-05-12T10:22:35.066" v="89"/>
        <pc:sldMkLst>
          <pc:docMk/>
          <pc:sldMk cId="3459462121" sldId="295"/>
        </pc:sldMkLst>
      </pc:sldChg>
    </pc:docChg>
  </pc:docChgLst>
  <pc:docChgLst>
    <pc:chgData name="fontán barreiro hector" userId="S::hector.fontan@rai.usc.es::e7d30bf9-c0a5-4d0d-9ea4-8bda4e5cddd2" providerId="AD" clId="Web-{9C223804-38A6-C816-D7F6-37DB03A02570}"/>
    <pc:docChg chg="modSld">
      <pc:chgData name="fontán barreiro hector" userId="S::hector.fontan@rai.usc.es::e7d30bf9-c0a5-4d0d-9ea4-8bda4e5cddd2" providerId="AD" clId="Web-{9C223804-38A6-C816-D7F6-37DB03A02570}" dt="2025-05-11T13:50:01.885" v="12" actId="20577"/>
      <pc:docMkLst>
        <pc:docMk/>
      </pc:docMkLst>
      <pc:sldChg chg="modSp">
        <pc:chgData name="fontán barreiro hector" userId="S::hector.fontan@rai.usc.es::e7d30bf9-c0a5-4d0d-9ea4-8bda4e5cddd2" providerId="AD" clId="Web-{9C223804-38A6-C816-D7F6-37DB03A02570}" dt="2025-05-11T13:50:01.885" v="12" actId="20577"/>
        <pc:sldMkLst>
          <pc:docMk/>
          <pc:sldMk cId="1306548988" sldId="275"/>
        </pc:sldMkLst>
        <pc:spChg chg="mod">
          <ac:chgData name="fontán barreiro hector" userId="S::hector.fontan@rai.usc.es::e7d30bf9-c0a5-4d0d-9ea4-8bda4e5cddd2" providerId="AD" clId="Web-{9C223804-38A6-C816-D7F6-37DB03A02570}" dt="2025-05-11T13:50:01.885" v="12" actId="20577"/>
          <ac:spMkLst>
            <pc:docMk/>
            <pc:sldMk cId="1306548988" sldId="275"/>
            <ac:spMk id="8" creationId="{E0E39047-4FF5-0233-3DB4-A866C946ACB3}"/>
          </ac:spMkLst>
        </pc:spChg>
      </pc:sldChg>
      <pc:sldChg chg="addSp delSp modSp">
        <pc:chgData name="fontán barreiro hector" userId="S::hector.fontan@rai.usc.es::e7d30bf9-c0a5-4d0d-9ea4-8bda4e5cddd2" providerId="AD" clId="Web-{9C223804-38A6-C816-D7F6-37DB03A02570}" dt="2025-05-11T13:34:58.767" v="1"/>
        <pc:sldMkLst>
          <pc:docMk/>
          <pc:sldMk cId="2249335212" sldId="276"/>
        </pc:sldMkLst>
        <pc:spChg chg="mod">
          <ac:chgData name="fontán barreiro hector" userId="S::hector.fontan@rai.usc.es::e7d30bf9-c0a5-4d0d-9ea4-8bda4e5cddd2" providerId="AD" clId="Web-{9C223804-38A6-C816-D7F6-37DB03A02570}" dt="2025-05-11T13:34:58.767" v="1"/>
          <ac:spMkLst>
            <pc:docMk/>
            <pc:sldMk cId="2249335212" sldId="276"/>
            <ac:spMk id="2" creationId="{E8E7D8A0-58AD-8846-131F-915FFEED3E68}"/>
          </ac:spMkLst>
        </pc:spChg>
        <pc:spChg chg="del mod">
          <ac:chgData name="fontán barreiro hector" userId="S::hector.fontan@rai.usc.es::e7d30bf9-c0a5-4d0d-9ea4-8bda4e5cddd2" providerId="AD" clId="Web-{9C223804-38A6-C816-D7F6-37DB03A02570}" dt="2025-05-11T13:34:58.767" v="1"/>
          <ac:spMkLst>
            <pc:docMk/>
            <pc:sldMk cId="2249335212" sldId="276"/>
            <ac:spMk id="9" creationId="{0510A6F6-7EF0-A9A0-DFA1-B6789F8CB032}"/>
          </ac:spMkLst>
        </pc:spChg>
        <pc:spChg chg="del">
          <ac:chgData name="fontán barreiro hector" userId="S::hector.fontan@rai.usc.es::e7d30bf9-c0a5-4d0d-9ea4-8bda4e5cddd2" providerId="AD" clId="Web-{9C223804-38A6-C816-D7F6-37DB03A02570}" dt="2025-05-11T13:34:58.767" v="1"/>
          <ac:spMkLst>
            <pc:docMk/>
            <pc:sldMk cId="2249335212" sldId="276"/>
            <ac:spMk id="12" creationId="{0B67D982-25C5-4CC2-AA64-276BE3B2CA75}"/>
          </ac:spMkLst>
        </pc:spChg>
        <pc:spChg chg="add">
          <ac:chgData name="fontán barreiro hector" userId="S::hector.fontan@rai.usc.es::e7d30bf9-c0a5-4d0d-9ea4-8bda4e5cddd2" providerId="AD" clId="Web-{9C223804-38A6-C816-D7F6-37DB03A02570}" dt="2025-05-11T13:34:58.767" v="1"/>
          <ac:spMkLst>
            <pc:docMk/>
            <pc:sldMk cId="2249335212" sldId="276"/>
            <ac:spMk id="17" creationId="{5D5E0904-721C-4D68-9EB8-1C9752E329A7}"/>
          </ac:spMkLst>
        </pc:spChg>
        <pc:spChg chg="add">
          <ac:chgData name="fontán barreiro hector" userId="S::hector.fontan@rai.usc.es::e7d30bf9-c0a5-4d0d-9ea4-8bda4e5cddd2" providerId="AD" clId="Web-{9C223804-38A6-C816-D7F6-37DB03A02570}" dt="2025-05-11T13:34:58.767" v="1"/>
          <ac:spMkLst>
            <pc:docMk/>
            <pc:sldMk cId="2249335212" sldId="276"/>
            <ac:spMk id="19" creationId="{E2C05438-8975-4783-BCC7-9A4F0BD17978}"/>
          </ac:spMkLst>
        </pc:spChg>
        <pc:spChg chg="add">
          <ac:chgData name="fontán barreiro hector" userId="S::hector.fontan@rai.usc.es::e7d30bf9-c0a5-4d0d-9ea4-8bda4e5cddd2" providerId="AD" clId="Web-{9C223804-38A6-C816-D7F6-37DB03A02570}" dt="2025-05-11T13:34:58.767" v="1"/>
          <ac:spMkLst>
            <pc:docMk/>
            <pc:sldMk cId="2249335212" sldId="276"/>
            <ac:spMk id="21" creationId="{DF0ACCC9-A5C0-44FC-9472-E3E4BF4B41A7}"/>
          </ac:spMkLst>
        </pc:spChg>
        <pc:spChg chg="add">
          <ac:chgData name="fontán barreiro hector" userId="S::hector.fontan@rai.usc.es::e7d30bf9-c0a5-4d0d-9ea4-8bda4e5cddd2" providerId="AD" clId="Web-{9C223804-38A6-C816-D7F6-37DB03A02570}" dt="2025-05-11T13:34:58.767" v="1"/>
          <ac:spMkLst>
            <pc:docMk/>
            <pc:sldMk cId="2249335212" sldId="276"/>
            <ac:spMk id="23" creationId="{E8B8E8AE-1882-46F3-94E7-A2A39149475C}"/>
          </ac:spMkLst>
        </pc:spChg>
        <pc:spChg chg="add">
          <ac:chgData name="fontán barreiro hector" userId="S::hector.fontan@rai.usc.es::e7d30bf9-c0a5-4d0d-9ea4-8bda4e5cddd2" providerId="AD" clId="Web-{9C223804-38A6-C816-D7F6-37DB03A02570}" dt="2025-05-11T13:34:58.767" v="1"/>
          <ac:spMkLst>
            <pc:docMk/>
            <pc:sldMk cId="2249335212" sldId="276"/>
            <ac:spMk id="25" creationId="{F5AE0C4B-4D5E-48B0-929B-038F7E948410}"/>
          </ac:spMkLst>
        </pc:spChg>
        <pc:picChg chg="mod">
          <ac:chgData name="fontán barreiro hector" userId="S::hector.fontan@rai.usc.es::e7d30bf9-c0a5-4d0d-9ea4-8bda4e5cddd2" providerId="AD" clId="Web-{9C223804-38A6-C816-D7F6-37DB03A02570}" dt="2025-05-11T13:34:58.767" v="1"/>
          <ac:picMkLst>
            <pc:docMk/>
            <pc:sldMk cId="2249335212" sldId="276"/>
            <ac:picMk id="5" creationId="{ABFEEBA2-1545-F7EB-3F6A-B096EF1AF141}"/>
          </ac:picMkLst>
        </pc:picChg>
      </pc:sldChg>
    </pc:docChg>
  </pc:docChgLst>
  <pc:docChgLst>
    <pc:chgData name="fontán barreiro hector" userId="S::hector.fontan@rai.usc.es::e7d30bf9-c0a5-4d0d-9ea4-8bda4e5cddd2" providerId="AD" clId="Web-{A4810F2B-1CCA-DDA0-E879-08F3972C6B78}"/>
    <pc:docChg chg="addSld modSld">
      <pc:chgData name="fontán barreiro hector" userId="S::hector.fontan@rai.usc.es::e7d30bf9-c0a5-4d0d-9ea4-8bda4e5cddd2" providerId="AD" clId="Web-{A4810F2B-1CCA-DDA0-E879-08F3972C6B78}" dt="2025-05-08T21:30:49.637" v="44" actId="20577"/>
      <pc:docMkLst>
        <pc:docMk/>
      </pc:docMkLst>
      <pc:sldChg chg="modSp">
        <pc:chgData name="fontán barreiro hector" userId="S::hector.fontan@rai.usc.es::e7d30bf9-c0a5-4d0d-9ea4-8bda4e5cddd2" providerId="AD" clId="Web-{A4810F2B-1CCA-DDA0-E879-08F3972C6B78}" dt="2025-05-08T21:30:26.637" v="37" actId="20577"/>
        <pc:sldMkLst>
          <pc:docMk/>
          <pc:sldMk cId="2406273178" sldId="256"/>
        </pc:sldMkLst>
        <pc:spChg chg="mod">
          <ac:chgData name="fontán barreiro hector" userId="S::hector.fontan@rai.usc.es::e7d30bf9-c0a5-4d0d-9ea4-8bda4e5cddd2" providerId="AD" clId="Web-{A4810F2B-1CCA-DDA0-E879-08F3972C6B78}" dt="2025-05-08T21:30:04.933" v="18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fontán barreiro hector" userId="S::hector.fontan@rai.usc.es::e7d30bf9-c0a5-4d0d-9ea4-8bda4e5cddd2" providerId="AD" clId="Web-{A4810F2B-1CCA-DDA0-E879-08F3972C6B78}" dt="2025-05-08T21:30:26.637" v="37" actId="20577"/>
          <ac:spMkLst>
            <pc:docMk/>
            <pc:sldMk cId="2406273178" sldId="256"/>
            <ac:spMk id="3" creationId="{00000000-0000-0000-0000-000000000000}"/>
          </ac:spMkLst>
        </pc:spChg>
      </pc:sldChg>
      <pc:sldChg chg="modSp new">
        <pc:chgData name="fontán barreiro hector" userId="S::hector.fontan@rai.usc.es::e7d30bf9-c0a5-4d0d-9ea4-8bda4e5cddd2" providerId="AD" clId="Web-{A4810F2B-1CCA-DDA0-E879-08F3972C6B78}" dt="2025-05-08T21:30:49.637" v="44" actId="20577"/>
        <pc:sldMkLst>
          <pc:docMk/>
          <pc:sldMk cId="2086409598" sldId="257"/>
        </pc:sldMkLst>
        <pc:spChg chg="mod">
          <ac:chgData name="fontán barreiro hector" userId="S::hector.fontan@rai.usc.es::e7d30bf9-c0a5-4d0d-9ea4-8bda4e5cddd2" providerId="AD" clId="Web-{A4810F2B-1CCA-DDA0-E879-08F3972C6B78}" dt="2025-05-08T21:30:49.637" v="44" actId="20577"/>
          <ac:spMkLst>
            <pc:docMk/>
            <pc:sldMk cId="2086409598" sldId="257"/>
            <ac:spMk id="2" creationId="{9F368C8D-CA2E-FD78-D308-367111771CB1}"/>
          </ac:spMkLst>
        </pc:spChg>
      </pc:sldChg>
    </pc:docChg>
  </pc:docChgLst>
  <pc:docChgLst>
    <pc:chgData name="garcía poza hugo" userId="S::hugo.garcia.poza@rai.usc.es::9c7f6ad9-0e5e-4f88-b945-46d4a45b148b" providerId="AD" clId="Web-{2635C369-ABEF-864A-91F4-2F9BC0EEAD35}"/>
    <pc:docChg chg="modSld">
      <pc:chgData name="garcía poza hugo" userId="S::hugo.garcia.poza@rai.usc.es::9c7f6ad9-0e5e-4f88-b945-46d4a45b148b" providerId="AD" clId="Web-{2635C369-ABEF-864A-91F4-2F9BC0EEAD35}" dt="2025-05-12T08:44:36.597" v="5"/>
      <pc:docMkLst>
        <pc:docMk/>
      </pc:docMkLst>
      <pc:sldChg chg="addSp delSp modSp addAnim">
        <pc:chgData name="garcía poza hugo" userId="S::hugo.garcia.poza@rai.usc.es::9c7f6ad9-0e5e-4f88-b945-46d4a45b148b" providerId="AD" clId="Web-{2635C369-ABEF-864A-91F4-2F9BC0EEAD35}" dt="2025-05-12T08:44:36.597" v="5"/>
        <pc:sldMkLst>
          <pc:docMk/>
          <pc:sldMk cId="3547980081" sldId="289"/>
        </pc:sldMkLst>
        <pc:spChg chg="add del mod">
          <ac:chgData name="garcía poza hugo" userId="S::hugo.garcia.poza@rai.usc.es::9c7f6ad9-0e5e-4f88-b945-46d4a45b148b" providerId="AD" clId="Web-{2635C369-ABEF-864A-91F4-2F9BC0EEAD35}" dt="2025-05-12T08:44:16.330" v="2"/>
          <ac:spMkLst>
            <pc:docMk/>
            <pc:sldMk cId="3547980081" sldId="289"/>
            <ac:spMk id="2" creationId="{5D0A957A-7169-B196-3819-9E6014CCC441}"/>
          </ac:spMkLst>
        </pc:spChg>
        <pc:spChg chg="add del">
          <ac:chgData name="garcía poza hugo" userId="S::hugo.garcia.poza@rai.usc.es::9c7f6ad9-0e5e-4f88-b945-46d4a45b148b" providerId="AD" clId="Web-{2635C369-ABEF-864A-91F4-2F9BC0EEAD35}" dt="2025-05-12T08:44:23.565" v="4"/>
          <ac:spMkLst>
            <pc:docMk/>
            <pc:sldMk cId="3547980081" sldId="289"/>
            <ac:spMk id="3" creationId="{CA39060F-4CDD-2660-A7A4-517F22987D77}"/>
          </ac:spMkLst>
        </pc:spChg>
        <pc:picChg chg="add mod">
          <ac:chgData name="garcía poza hugo" userId="S::hugo.garcia.poza@rai.usc.es::9c7f6ad9-0e5e-4f88-b945-46d4a45b148b" providerId="AD" clId="Web-{2635C369-ABEF-864A-91F4-2F9BC0EEAD35}" dt="2025-05-12T08:44:36.597" v="5"/>
          <ac:picMkLst>
            <pc:docMk/>
            <pc:sldMk cId="3547980081" sldId="289"/>
            <ac:picMk id="4" creationId="{5C775B73-9588-A0AA-99E0-AB56075BCEE5}"/>
          </ac:picMkLst>
        </pc:picChg>
      </pc:sldChg>
    </pc:docChg>
  </pc:docChgLst>
  <pc:docChgLst>
    <pc:chgData name="garcía poza hugo" userId="S::hugo.garcia.poza@rai.usc.es::9c7f6ad9-0e5e-4f88-b945-46d4a45b148b" providerId="AD" clId="Web-{B2522876-E141-3CE9-087A-F03F9585D136}"/>
    <pc:docChg chg="addSld modSld">
      <pc:chgData name="garcía poza hugo" userId="S::hugo.garcia.poza@rai.usc.es::9c7f6ad9-0e5e-4f88-b945-46d4a45b148b" providerId="AD" clId="Web-{B2522876-E141-3CE9-087A-F03F9585D136}" dt="2025-05-11T21:25:47.922" v="73" actId="20577"/>
      <pc:docMkLst>
        <pc:docMk/>
      </pc:docMkLst>
      <pc:sldChg chg="addSp delSp modSp mod setBg delAnim">
        <pc:chgData name="garcía poza hugo" userId="S::hugo.garcia.poza@rai.usc.es::9c7f6ad9-0e5e-4f88-b945-46d4a45b148b" providerId="AD" clId="Web-{B2522876-E141-3CE9-087A-F03F9585D136}" dt="2025-05-11T21:23:20.121" v="15"/>
        <pc:sldMkLst>
          <pc:docMk/>
          <pc:sldMk cId="3802113474" sldId="282"/>
        </pc:sldMkLst>
        <pc:spChg chg="del mod">
          <ac:chgData name="garcía poza hugo" userId="S::hugo.garcia.poza@rai.usc.es::9c7f6ad9-0e5e-4f88-b945-46d4a45b148b" providerId="AD" clId="Web-{B2522876-E141-3CE9-087A-F03F9585D136}" dt="2025-05-11T21:21:32.165" v="7"/>
          <ac:spMkLst>
            <pc:docMk/>
            <pc:sldMk cId="3802113474" sldId="282"/>
            <ac:spMk id="2" creationId="{C28A340A-DE44-609C-ED35-374955083E64}"/>
          </ac:spMkLst>
        </pc:spChg>
        <pc:spChg chg="add del mod">
          <ac:chgData name="garcía poza hugo" userId="S::hugo.garcia.poza@rai.usc.es::9c7f6ad9-0e5e-4f88-b945-46d4a45b148b" providerId="AD" clId="Web-{B2522876-E141-3CE9-087A-F03F9585D136}" dt="2025-05-11T21:22:29.260" v="8"/>
          <ac:spMkLst>
            <pc:docMk/>
            <pc:sldMk cId="3802113474" sldId="282"/>
            <ac:spMk id="7" creationId="{642B426D-643B-8B8F-60A1-25B93627AB36}"/>
          </ac:spMkLst>
        </pc:spChg>
        <pc:spChg chg="add del mod">
          <ac:chgData name="garcía poza hugo" userId="S::hugo.garcia.poza@rai.usc.es::9c7f6ad9-0e5e-4f88-b945-46d4a45b148b" providerId="AD" clId="Web-{B2522876-E141-3CE9-087A-F03F9585D136}" dt="2025-05-11T21:23:20.121" v="15"/>
          <ac:spMkLst>
            <pc:docMk/>
            <pc:sldMk cId="3802113474" sldId="282"/>
            <ac:spMk id="10" creationId="{EF7B44EB-E06A-2CF5-B4BF-5BE7F9BA5954}"/>
          </ac:spMkLst>
        </pc:spChg>
        <pc:spChg chg="add">
          <ac:chgData name="garcía poza hugo" userId="S::hugo.garcia.poza@rai.usc.es::9c7f6ad9-0e5e-4f88-b945-46d4a45b148b" providerId="AD" clId="Web-{B2522876-E141-3CE9-087A-F03F9585D136}" dt="2025-05-11T21:23:20.121" v="15"/>
          <ac:spMkLst>
            <pc:docMk/>
            <pc:sldMk cId="3802113474" sldId="282"/>
            <ac:spMk id="17" creationId="{0E99ED6D-365F-4CAE-942F-ECA78F74BD7F}"/>
          </ac:spMkLst>
        </pc:spChg>
        <pc:spChg chg="add">
          <ac:chgData name="garcía poza hugo" userId="S::hugo.garcia.poza@rai.usc.es::9c7f6ad9-0e5e-4f88-b945-46d4a45b148b" providerId="AD" clId="Web-{B2522876-E141-3CE9-087A-F03F9585D136}" dt="2025-05-11T21:23:20.121" v="15"/>
          <ac:spMkLst>
            <pc:docMk/>
            <pc:sldMk cId="3802113474" sldId="282"/>
            <ac:spMk id="19" creationId="{F52E1877-3902-4B70-8515-0964EDC30C7D}"/>
          </ac:spMkLst>
        </pc:spChg>
        <pc:spChg chg="add">
          <ac:chgData name="garcía poza hugo" userId="S::hugo.garcia.poza@rai.usc.es::9c7f6ad9-0e5e-4f88-b945-46d4a45b148b" providerId="AD" clId="Web-{B2522876-E141-3CE9-087A-F03F9585D136}" dt="2025-05-11T21:23:20.121" v="15"/>
          <ac:spMkLst>
            <pc:docMk/>
            <pc:sldMk cId="3802113474" sldId="282"/>
            <ac:spMk id="21" creationId="{D02A5863-EFF7-462C-8FF5-B710B33E2636}"/>
          </ac:spMkLst>
        </pc:spChg>
        <pc:grpChg chg="del">
          <ac:chgData name="garcía poza hugo" userId="S::hugo.garcia.poza@rai.usc.es::9c7f6ad9-0e5e-4f88-b945-46d4a45b148b" providerId="AD" clId="Web-{B2522876-E141-3CE9-087A-F03F9585D136}" dt="2025-05-11T21:21:32.056" v="5"/>
          <ac:grpSpMkLst>
            <pc:docMk/>
            <pc:sldMk cId="3802113474" sldId="282"/>
            <ac:grpSpMk id="11" creationId="{82B86C08-E656-994A-1E1A-52E4AFD9D0D3}"/>
          </ac:grpSpMkLst>
        </pc:grpChg>
        <pc:picChg chg="del">
          <ac:chgData name="garcía poza hugo" userId="S::hugo.garcia.poza@rai.usc.es::9c7f6ad9-0e5e-4f88-b945-46d4a45b148b" providerId="AD" clId="Web-{B2522876-E141-3CE9-087A-F03F9585D136}" dt="2025-05-11T21:21:32.118" v="6"/>
          <ac:picMkLst>
            <pc:docMk/>
            <pc:sldMk cId="3802113474" sldId="282"/>
            <ac:picMk id="6" creationId="{FA6D46BB-50FF-52B0-26CC-550EC41A3240}"/>
          </ac:picMkLst>
        </pc:picChg>
        <pc:picChg chg="del">
          <ac:chgData name="garcía poza hugo" userId="S::hugo.garcia.poza@rai.usc.es::9c7f6ad9-0e5e-4f88-b945-46d4a45b148b" providerId="AD" clId="Web-{B2522876-E141-3CE9-087A-F03F9585D136}" dt="2025-05-11T21:21:32.056" v="4"/>
          <ac:picMkLst>
            <pc:docMk/>
            <pc:sldMk cId="3802113474" sldId="282"/>
            <ac:picMk id="8" creationId="{E9681C67-69F2-3049-CF01-BA9E0F798154}"/>
          </ac:picMkLst>
        </pc:picChg>
        <pc:picChg chg="add mod ord">
          <ac:chgData name="garcía poza hugo" userId="S::hugo.garcia.poza@rai.usc.es::9c7f6ad9-0e5e-4f88-b945-46d4a45b148b" providerId="AD" clId="Web-{B2522876-E141-3CE9-087A-F03F9585D136}" dt="2025-05-11T21:23:20.121" v="15"/>
          <ac:picMkLst>
            <pc:docMk/>
            <pc:sldMk cId="3802113474" sldId="282"/>
            <ac:picMk id="12" creationId="{BC8D1EA9-54A1-C99D-5E89-97A5C58F19F9}"/>
          </ac:picMkLst>
        </pc:picChg>
      </pc:sldChg>
      <pc:sldChg chg="modSp add replId">
        <pc:chgData name="garcía poza hugo" userId="S::hugo.garcia.poza@rai.usc.es::9c7f6ad9-0e5e-4f88-b945-46d4a45b148b" providerId="AD" clId="Web-{B2522876-E141-3CE9-087A-F03F9585D136}" dt="2025-05-11T21:25:47.922" v="73" actId="20577"/>
        <pc:sldMkLst>
          <pc:docMk/>
          <pc:sldMk cId="323950319" sldId="283"/>
        </pc:sldMkLst>
        <pc:spChg chg="mod">
          <ac:chgData name="garcía poza hugo" userId="S::hugo.garcia.poza@rai.usc.es::9c7f6ad9-0e5e-4f88-b945-46d4a45b148b" providerId="AD" clId="Web-{B2522876-E141-3CE9-087A-F03F9585D136}" dt="2025-05-11T21:25:47.922" v="73" actId="20577"/>
          <ac:spMkLst>
            <pc:docMk/>
            <pc:sldMk cId="323950319" sldId="283"/>
            <ac:spMk id="2" creationId="{6785FD71-D03E-2161-8AA6-BAF94A001BE4}"/>
          </ac:spMkLst>
        </pc:spChg>
      </pc:sldChg>
    </pc:docChg>
  </pc:docChgLst>
  <pc:docChgLst>
    <pc:chgData name="garcía poza hugo" userId="S::hugo.garcia.poza@rai.usc.es::9c7f6ad9-0e5e-4f88-b945-46d4a45b148b" providerId="AD" clId="Web-{6D4E39E8-6E4C-1B1B-211E-4CCDFDC2D060}"/>
    <pc:docChg chg="addSld">
      <pc:chgData name="garcía poza hugo" userId="S::hugo.garcia.poza@rai.usc.es::9c7f6ad9-0e5e-4f88-b945-46d4a45b148b" providerId="AD" clId="Web-{6D4E39E8-6E4C-1B1B-211E-4CCDFDC2D060}" dt="2025-05-10T10:51:22.153" v="0"/>
      <pc:docMkLst>
        <pc:docMk/>
      </pc:docMkLst>
      <pc:sldChg chg="new">
        <pc:chgData name="garcía poza hugo" userId="S::hugo.garcia.poza@rai.usc.es::9c7f6ad9-0e5e-4f88-b945-46d4a45b148b" providerId="AD" clId="Web-{6D4E39E8-6E4C-1B1B-211E-4CCDFDC2D060}" dt="2025-05-10T10:51:22.153" v="0"/>
        <pc:sldMkLst>
          <pc:docMk/>
          <pc:sldMk cId="2258649140" sldId="258"/>
        </pc:sldMkLst>
      </pc:sldChg>
    </pc:docChg>
  </pc:docChgLst>
  <pc:docChgLst>
    <pc:chgData name="garcía poza hugo" userId="S::hugo.garcia.poza@rai.usc.es::9c7f6ad9-0e5e-4f88-b945-46d4a45b148b" providerId="AD" clId="Web-{70A4B5AE-F96E-F8D1-1A19-283205C3AFFD}"/>
    <pc:docChg chg="modSld">
      <pc:chgData name="garcía poza hugo" userId="S::hugo.garcia.poza@rai.usc.es::9c7f6ad9-0e5e-4f88-b945-46d4a45b148b" providerId="AD" clId="Web-{70A4B5AE-F96E-F8D1-1A19-283205C3AFFD}" dt="2025-05-13T05:56:24.208" v="6"/>
      <pc:docMkLst>
        <pc:docMk/>
      </pc:docMkLst>
      <pc:sldChg chg="modSp">
        <pc:chgData name="garcía poza hugo" userId="S::hugo.garcia.poza@rai.usc.es::9c7f6ad9-0e5e-4f88-b945-46d4a45b148b" providerId="AD" clId="Web-{70A4B5AE-F96E-F8D1-1A19-283205C3AFFD}" dt="2025-05-13T05:55:48.879" v="0" actId="20577"/>
        <pc:sldMkLst>
          <pc:docMk/>
          <pc:sldMk cId="2086409598" sldId="257"/>
        </pc:sldMkLst>
        <pc:spChg chg="mod">
          <ac:chgData name="garcía poza hugo" userId="S::hugo.garcia.poza@rai.usc.es::9c7f6ad9-0e5e-4f88-b945-46d4a45b148b" providerId="AD" clId="Web-{70A4B5AE-F96E-F8D1-1A19-283205C3AFFD}" dt="2025-05-13T05:55:48.879" v="0" actId="20577"/>
          <ac:spMkLst>
            <pc:docMk/>
            <pc:sldMk cId="2086409598" sldId="257"/>
            <ac:spMk id="2" creationId="{9F368C8D-CA2E-FD78-D308-367111771CB1}"/>
          </ac:spMkLst>
        </pc:spChg>
      </pc:sldChg>
      <pc:sldChg chg="modSp">
        <pc:chgData name="garcía poza hugo" userId="S::hugo.garcia.poza@rai.usc.es::9c7f6ad9-0e5e-4f88-b945-46d4a45b148b" providerId="AD" clId="Web-{70A4B5AE-F96E-F8D1-1A19-283205C3AFFD}" dt="2025-05-13T05:56:24.208" v="6"/>
        <pc:sldMkLst>
          <pc:docMk/>
          <pc:sldMk cId="215298703" sldId="278"/>
        </pc:sldMkLst>
        <pc:picChg chg="mod">
          <ac:chgData name="garcía poza hugo" userId="S::hugo.garcia.poza@rai.usc.es::9c7f6ad9-0e5e-4f88-b945-46d4a45b148b" providerId="AD" clId="Web-{70A4B5AE-F96E-F8D1-1A19-283205C3AFFD}" dt="2025-05-13T05:55:56.738" v="1"/>
          <ac:picMkLst>
            <pc:docMk/>
            <pc:sldMk cId="215298703" sldId="278"/>
            <ac:picMk id="4" creationId="{79FFE5FE-8F00-010F-BAF3-BCCA9DB0E0CD}"/>
          </ac:picMkLst>
        </pc:picChg>
        <pc:picChg chg="mod">
          <ac:chgData name="garcía poza hugo" userId="S::hugo.garcia.poza@rai.usc.es::9c7f6ad9-0e5e-4f88-b945-46d4a45b148b" providerId="AD" clId="Web-{70A4B5AE-F96E-F8D1-1A19-283205C3AFFD}" dt="2025-05-13T05:56:24.208" v="6"/>
          <ac:picMkLst>
            <pc:docMk/>
            <pc:sldMk cId="215298703" sldId="278"/>
            <ac:picMk id="5" creationId="{6C9967B8-EF33-DFE1-FEAC-FF55E4EB02C0}"/>
          </ac:picMkLst>
        </pc:picChg>
        <pc:picChg chg="mod">
          <ac:chgData name="garcía poza hugo" userId="S::hugo.garcia.poza@rai.usc.es::9c7f6ad9-0e5e-4f88-b945-46d4a45b148b" providerId="AD" clId="Web-{70A4B5AE-F96E-F8D1-1A19-283205C3AFFD}" dt="2025-05-13T05:56:20.380" v="5"/>
          <ac:picMkLst>
            <pc:docMk/>
            <pc:sldMk cId="215298703" sldId="278"/>
            <ac:picMk id="6" creationId="{809A8023-157C-B438-4D70-E7DDBBD1F58E}"/>
          </ac:picMkLst>
        </pc:picChg>
        <pc:picChg chg="mod">
          <ac:chgData name="garcía poza hugo" userId="S::hugo.garcia.poza@rai.usc.es::9c7f6ad9-0e5e-4f88-b945-46d4a45b148b" providerId="AD" clId="Web-{70A4B5AE-F96E-F8D1-1A19-283205C3AFFD}" dt="2025-05-13T05:56:11.223" v="4"/>
          <ac:picMkLst>
            <pc:docMk/>
            <pc:sldMk cId="215298703" sldId="278"/>
            <ac:picMk id="7" creationId="{D0B685BC-465E-46E1-98B3-D44F23A24F43}"/>
          </ac:picMkLst>
        </pc:picChg>
        <pc:picChg chg="mod">
          <ac:chgData name="garcía poza hugo" userId="S::hugo.garcia.poza@rai.usc.es::9c7f6ad9-0e5e-4f88-b945-46d4a45b148b" providerId="AD" clId="Web-{70A4B5AE-F96E-F8D1-1A19-283205C3AFFD}" dt="2025-05-13T05:56:04.832" v="3"/>
          <ac:picMkLst>
            <pc:docMk/>
            <pc:sldMk cId="215298703" sldId="278"/>
            <ac:picMk id="9" creationId="{8183C327-C8C9-E488-8BB3-645AFA58B755}"/>
          </ac:picMkLst>
        </pc:picChg>
      </pc:sldChg>
    </pc:docChg>
  </pc:docChgLst>
  <pc:docChgLst>
    <pc:chgData name="garcía poza hugo" userId="S::hugo.garcia.poza@rai.usc.es::9c7f6ad9-0e5e-4f88-b945-46d4a45b148b" providerId="AD" clId="Web-{A4080CC7-BF1F-39B5-81EC-D1AB696A6BEE}"/>
    <pc:docChg chg="modSld sldOrd">
      <pc:chgData name="garcía poza hugo" userId="S::hugo.garcia.poza@rai.usc.es::9c7f6ad9-0e5e-4f88-b945-46d4a45b148b" providerId="AD" clId="Web-{A4080CC7-BF1F-39B5-81EC-D1AB696A6BEE}" dt="2025-05-13T07:05:15.583" v="10"/>
      <pc:docMkLst>
        <pc:docMk/>
      </pc:docMkLst>
      <pc:sldChg chg="ord">
        <pc:chgData name="garcía poza hugo" userId="S::hugo.garcia.poza@rai.usc.es::9c7f6ad9-0e5e-4f88-b945-46d4a45b148b" providerId="AD" clId="Web-{A4080CC7-BF1F-39B5-81EC-D1AB696A6BEE}" dt="2025-05-13T06:01:55.298" v="9"/>
        <pc:sldMkLst>
          <pc:docMk/>
          <pc:sldMk cId="2439799825" sldId="268"/>
        </pc:sldMkLst>
      </pc:sldChg>
      <pc:sldChg chg="modAnim">
        <pc:chgData name="garcía poza hugo" userId="S::hugo.garcia.poza@rai.usc.es::9c7f6ad9-0e5e-4f88-b945-46d4a45b148b" providerId="AD" clId="Web-{A4080CC7-BF1F-39B5-81EC-D1AB696A6BEE}" dt="2025-05-13T06:00:25.013" v="6"/>
        <pc:sldMkLst>
          <pc:docMk/>
          <pc:sldMk cId="3608998965" sldId="271"/>
        </pc:sldMkLst>
      </pc:sldChg>
      <pc:sldChg chg="modSp">
        <pc:chgData name="garcía poza hugo" userId="S::hugo.garcia.poza@rai.usc.es::9c7f6ad9-0e5e-4f88-b945-46d4a45b148b" providerId="AD" clId="Web-{A4080CC7-BF1F-39B5-81EC-D1AB696A6BEE}" dt="2025-05-13T05:57:18.991" v="1" actId="1076"/>
        <pc:sldMkLst>
          <pc:docMk/>
          <pc:sldMk cId="1463293493" sldId="280"/>
        </pc:sldMkLst>
        <pc:picChg chg="mod">
          <ac:chgData name="garcía poza hugo" userId="S::hugo.garcia.poza@rai.usc.es::9c7f6ad9-0e5e-4f88-b945-46d4a45b148b" providerId="AD" clId="Web-{A4080CC7-BF1F-39B5-81EC-D1AB696A6BEE}" dt="2025-05-13T05:57:18.991" v="1" actId="1076"/>
          <ac:picMkLst>
            <pc:docMk/>
            <pc:sldMk cId="1463293493" sldId="280"/>
            <ac:picMk id="5" creationId="{9774760C-F02B-7C9E-FD93-7C4072211595}"/>
          </ac:picMkLst>
        </pc:picChg>
      </pc:sldChg>
      <pc:sldChg chg="ord">
        <pc:chgData name="garcía poza hugo" userId="S::hugo.garcia.poza@rai.usc.es::9c7f6ad9-0e5e-4f88-b945-46d4a45b148b" providerId="AD" clId="Web-{A4080CC7-BF1F-39B5-81EC-D1AB696A6BEE}" dt="2025-05-13T06:01:40.516" v="8"/>
        <pc:sldMkLst>
          <pc:docMk/>
          <pc:sldMk cId="3802113474" sldId="282"/>
        </pc:sldMkLst>
      </pc:sldChg>
      <pc:sldChg chg="modTransition">
        <pc:chgData name="garcía poza hugo" userId="S::hugo.garcia.poza@rai.usc.es::9c7f6ad9-0e5e-4f88-b945-46d4a45b148b" providerId="AD" clId="Web-{A4080CC7-BF1F-39B5-81EC-D1AB696A6BEE}" dt="2025-05-13T07:05:15.583" v="10"/>
        <pc:sldMkLst>
          <pc:docMk/>
          <pc:sldMk cId="2166304302" sldId="287"/>
        </pc:sldMkLst>
      </pc:sldChg>
    </pc:docChg>
  </pc:docChgLst>
  <pc:docChgLst>
    <pc:chgData name="garcía poza hugo" userId="S::hugo.garcia.poza@rai.usc.es::9c7f6ad9-0e5e-4f88-b945-46d4a45b148b" providerId="AD" clId="Web-{8FACA12E-EC9B-D671-F2B7-79CF76ABCEB2}"/>
    <pc:docChg chg="modSld">
      <pc:chgData name="garcía poza hugo" userId="S::hugo.garcia.poza@rai.usc.es::9c7f6ad9-0e5e-4f88-b945-46d4a45b148b" providerId="AD" clId="Web-{8FACA12E-EC9B-D671-F2B7-79CF76ABCEB2}" dt="2025-05-12T20:04:37.583" v="11"/>
      <pc:docMkLst>
        <pc:docMk/>
      </pc:docMkLst>
      <pc:sldChg chg="modTransition">
        <pc:chgData name="garcía poza hugo" userId="S::hugo.garcia.poza@rai.usc.es::9c7f6ad9-0e5e-4f88-b945-46d4a45b148b" providerId="AD" clId="Web-{8FACA12E-EC9B-D671-F2B7-79CF76ABCEB2}" dt="2025-05-12T20:03:49.971" v="6"/>
        <pc:sldMkLst>
          <pc:docMk/>
          <pc:sldMk cId="2086409598" sldId="257"/>
        </pc:sldMkLst>
      </pc:sldChg>
      <pc:sldChg chg="addAnim delAnim">
        <pc:chgData name="garcía poza hugo" userId="S::hugo.garcia.poza@rai.usc.es::9c7f6ad9-0e5e-4f88-b945-46d4a45b148b" providerId="AD" clId="Web-{8FACA12E-EC9B-D671-F2B7-79CF76ABCEB2}" dt="2025-05-12T20:04:37.583" v="11"/>
        <pc:sldMkLst>
          <pc:docMk/>
          <pc:sldMk cId="966408422" sldId="261"/>
        </pc:sldMkLst>
      </pc:sldChg>
      <pc:sldChg chg="modAnim">
        <pc:chgData name="garcía poza hugo" userId="S::hugo.garcia.poza@rai.usc.es::9c7f6ad9-0e5e-4f88-b945-46d4a45b148b" providerId="AD" clId="Web-{8FACA12E-EC9B-D671-F2B7-79CF76ABCEB2}" dt="2025-05-12T20:02:59.173" v="3"/>
        <pc:sldMkLst>
          <pc:docMk/>
          <pc:sldMk cId="541954834" sldId="270"/>
        </pc:sldMkLst>
      </pc:sldChg>
      <pc:sldChg chg="modAnim">
        <pc:chgData name="garcía poza hugo" userId="S::hugo.garcia.poza@rai.usc.es::9c7f6ad9-0e5e-4f88-b945-46d4a45b148b" providerId="AD" clId="Web-{8FACA12E-EC9B-D671-F2B7-79CF76ABCEB2}" dt="2025-05-12T20:04:20.785" v="9"/>
        <pc:sldMkLst>
          <pc:docMk/>
          <pc:sldMk cId="3608998965" sldId="271"/>
        </pc:sldMkLst>
      </pc:sldChg>
      <pc:sldChg chg="modTransition">
        <pc:chgData name="garcía poza hugo" userId="S::hugo.garcia.poza@rai.usc.es::9c7f6ad9-0e5e-4f88-b945-46d4a45b148b" providerId="AD" clId="Web-{8FACA12E-EC9B-D671-F2B7-79CF76ABCEB2}" dt="2025-05-12T20:03:53.456" v="7"/>
        <pc:sldMkLst>
          <pc:docMk/>
          <pc:sldMk cId="215298703" sldId="278"/>
        </pc:sldMkLst>
      </pc:sldChg>
      <pc:sldChg chg="modTransition">
        <pc:chgData name="garcía poza hugo" userId="S::hugo.garcia.poza@rai.usc.es::9c7f6ad9-0e5e-4f88-b945-46d4a45b148b" providerId="AD" clId="Web-{8FACA12E-EC9B-D671-F2B7-79CF76ABCEB2}" dt="2025-05-12T20:03:08.657" v="4"/>
        <pc:sldMkLst>
          <pc:docMk/>
          <pc:sldMk cId="1463293493" sldId="280"/>
        </pc:sldMkLst>
      </pc:sldChg>
    </pc:docChg>
  </pc:docChgLst>
  <pc:docChgLst>
    <pc:chgData name="garcía poza hugo" userId="S::hugo.garcia.poza@rai.usc.es::9c7f6ad9-0e5e-4f88-b945-46d4a45b148b" providerId="AD" clId="Web-{E2970DB0-157F-F97E-34F8-0036C4C143C2}"/>
    <pc:docChg chg="addSld delSld modSld sldOrd addMainMaster delMainMaster addSection delSection modSection">
      <pc:chgData name="garcía poza hugo" userId="S::hugo.garcia.poza@rai.usc.es::9c7f6ad9-0e5e-4f88-b945-46d4a45b148b" providerId="AD" clId="Web-{E2970DB0-157F-F97E-34F8-0036C4C143C2}" dt="2025-05-10T14:13:17.366" v="694"/>
      <pc:docMkLst>
        <pc:docMk/>
      </pc:docMkLst>
      <pc:sldChg chg="modSp mod modTransition modClrScheme chgLayout">
        <pc:chgData name="garcía poza hugo" userId="S::hugo.garcia.poza@rai.usc.es::9c7f6ad9-0e5e-4f88-b945-46d4a45b148b" providerId="AD" clId="Web-{E2970DB0-157F-F97E-34F8-0036C4C143C2}" dt="2025-05-10T12:33:08.969" v="615"/>
        <pc:sldMkLst>
          <pc:docMk/>
          <pc:sldMk cId="2406273178" sldId="256"/>
        </pc:sldMkLst>
        <pc:spChg chg="mod ord">
          <ac:chgData name="garcía poza hugo" userId="S::hugo.garcia.poza@rai.usc.es::9c7f6ad9-0e5e-4f88-b945-46d4a45b148b" providerId="AD" clId="Web-{E2970DB0-157F-F97E-34F8-0036C4C143C2}" dt="2025-05-10T10:52:44.011" v="4"/>
          <ac:spMkLst>
            <pc:docMk/>
            <pc:sldMk cId="2406273178" sldId="256"/>
            <ac:spMk id="2" creationId="{00000000-0000-0000-0000-000000000000}"/>
          </ac:spMkLst>
        </pc:spChg>
        <pc:spChg chg="mod ord">
          <ac:chgData name="garcía poza hugo" userId="S::hugo.garcia.poza@rai.usc.es::9c7f6ad9-0e5e-4f88-b945-46d4a45b148b" providerId="AD" clId="Web-{E2970DB0-157F-F97E-34F8-0036C4C143C2}" dt="2025-05-10T10:52:44.011" v="4"/>
          <ac:spMkLst>
            <pc:docMk/>
            <pc:sldMk cId="2406273178" sldId="256"/>
            <ac:spMk id="3" creationId="{00000000-0000-0000-0000-000000000000}"/>
          </ac:spMkLst>
        </pc:spChg>
      </pc:sldChg>
      <pc:sldChg chg="modSp mod modTransition modClrScheme chgLayout">
        <pc:chgData name="garcía poza hugo" userId="S::hugo.garcia.poza@rai.usc.es::9c7f6ad9-0e5e-4f88-b945-46d4a45b148b" providerId="AD" clId="Web-{E2970DB0-157F-F97E-34F8-0036C4C143C2}" dt="2025-05-10T12:33:08.969" v="614"/>
        <pc:sldMkLst>
          <pc:docMk/>
          <pc:sldMk cId="2086409598" sldId="257"/>
        </pc:sldMkLst>
        <pc:spChg chg="mod ord">
          <ac:chgData name="garcía poza hugo" userId="S::hugo.garcia.poza@rai.usc.es::9c7f6ad9-0e5e-4f88-b945-46d4a45b148b" providerId="AD" clId="Web-{E2970DB0-157F-F97E-34F8-0036C4C143C2}" dt="2025-05-10T10:52:44.011" v="4"/>
          <ac:spMkLst>
            <pc:docMk/>
            <pc:sldMk cId="2086409598" sldId="257"/>
            <ac:spMk id="2" creationId="{9F368C8D-CA2E-FD78-D308-367111771CB1}"/>
          </ac:spMkLst>
        </pc:spChg>
        <pc:spChg chg="mod ord">
          <ac:chgData name="garcía poza hugo" userId="S::hugo.garcia.poza@rai.usc.es::9c7f6ad9-0e5e-4f88-b945-46d4a45b148b" providerId="AD" clId="Web-{E2970DB0-157F-F97E-34F8-0036C4C143C2}" dt="2025-05-10T10:52:44.011" v="4"/>
          <ac:spMkLst>
            <pc:docMk/>
            <pc:sldMk cId="2086409598" sldId="257"/>
            <ac:spMk id="3" creationId="{81610599-68AC-E4F1-61B3-85D9899908F8}"/>
          </ac:spMkLst>
        </pc:spChg>
      </pc:sldChg>
      <pc:sldChg chg="addSp delSp modSp add del mod modClrScheme chgLayout">
        <pc:chgData name="garcía poza hugo" userId="S::hugo.garcia.poza@rai.usc.es::9c7f6ad9-0e5e-4f88-b945-46d4a45b148b" providerId="AD" clId="Web-{E2970DB0-157F-F97E-34F8-0036C4C143C2}" dt="2025-05-10T12:30:54.636" v="597"/>
        <pc:sldMkLst>
          <pc:docMk/>
          <pc:sldMk cId="2258649140" sldId="258"/>
        </pc:sldMkLst>
        <pc:spChg chg="mod ord">
          <ac:chgData name="garcía poza hugo" userId="S::hugo.garcia.poza@rai.usc.es::9c7f6ad9-0e5e-4f88-b945-46d4a45b148b" providerId="AD" clId="Web-{E2970DB0-157F-F97E-34F8-0036C4C143C2}" dt="2025-05-10T10:56:06.416" v="33" actId="1076"/>
          <ac:spMkLst>
            <pc:docMk/>
            <pc:sldMk cId="2258649140" sldId="258"/>
            <ac:spMk id="2" creationId="{2391332C-25F4-BF66-03FB-10E64797F119}"/>
          </ac:spMkLst>
        </pc:spChg>
        <pc:spChg chg="del mod ord">
          <ac:chgData name="garcía poza hugo" userId="S::hugo.garcia.poza@rai.usc.es::9c7f6ad9-0e5e-4f88-b945-46d4a45b148b" providerId="AD" clId="Web-{E2970DB0-157F-F97E-34F8-0036C4C143C2}" dt="2025-05-10T10:55:47.009" v="30"/>
          <ac:spMkLst>
            <pc:docMk/>
            <pc:sldMk cId="2258649140" sldId="258"/>
            <ac:spMk id="3" creationId="{3B71A26C-372F-5789-4C8B-2FCAE850AF82}"/>
          </ac:spMkLst>
        </pc:spChg>
        <pc:spChg chg="add del mod">
          <ac:chgData name="garcía poza hugo" userId="S::hugo.garcia.poza@rai.usc.es::9c7f6ad9-0e5e-4f88-b945-46d4a45b148b" providerId="AD" clId="Web-{E2970DB0-157F-F97E-34F8-0036C4C143C2}" dt="2025-05-10T10:58:54.407" v="47"/>
          <ac:spMkLst>
            <pc:docMk/>
            <pc:sldMk cId="2258649140" sldId="258"/>
            <ac:spMk id="6" creationId="{1758CD4C-05DB-A7CF-C463-BF3A853F9BDD}"/>
          </ac:spMkLst>
        </pc:spChg>
        <pc:spChg chg="add mod">
          <ac:chgData name="garcía poza hugo" userId="S::hugo.garcia.poza@rai.usc.es::9c7f6ad9-0e5e-4f88-b945-46d4a45b148b" providerId="AD" clId="Web-{E2970DB0-157F-F97E-34F8-0036C4C143C2}" dt="2025-05-10T10:59:42.268" v="62"/>
          <ac:spMkLst>
            <pc:docMk/>
            <pc:sldMk cId="2258649140" sldId="258"/>
            <ac:spMk id="9" creationId="{5B25FE37-BBF8-C947-FB57-0E3FAE07034A}"/>
          </ac:spMkLst>
        </pc:spChg>
        <pc:picChg chg="add del mod ord">
          <ac:chgData name="garcía poza hugo" userId="S::hugo.garcia.poza@rai.usc.es::9c7f6ad9-0e5e-4f88-b945-46d4a45b148b" providerId="AD" clId="Web-{E2970DB0-157F-F97E-34F8-0036C4C143C2}" dt="2025-05-10T10:56:58.106" v="38"/>
          <ac:picMkLst>
            <pc:docMk/>
            <pc:sldMk cId="2258649140" sldId="258"/>
            <ac:picMk id="4" creationId="{0125FE45-0074-8ABC-C3D6-FC583A0591F3}"/>
          </ac:picMkLst>
        </pc:picChg>
        <pc:picChg chg="add del mod ord">
          <ac:chgData name="garcía poza hugo" userId="S::hugo.garcia.poza@rai.usc.es::9c7f6ad9-0e5e-4f88-b945-46d4a45b148b" providerId="AD" clId="Web-{E2970DB0-157F-F97E-34F8-0036C4C143C2}" dt="2025-05-10T10:59:42.268" v="62"/>
          <ac:picMkLst>
            <pc:docMk/>
            <pc:sldMk cId="2258649140" sldId="258"/>
            <ac:picMk id="7" creationId="{41558179-090D-8753-10F8-239B52E04711}"/>
          </ac:picMkLst>
        </pc:picChg>
      </pc:sldChg>
      <pc:sldChg chg="add del replId">
        <pc:chgData name="garcía poza hugo" userId="S::hugo.garcia.poza@rai.usc.es::9c7f6ad9-0e5e-4f88-b945-46d4a45b148b" providerId="AD" clId="Web-{E2970DB0-157F-F97E-34F8-0036C4C143C2}" dt="2025-05-10T10:57:47.248" v="46"/>
        <pc:sldMkLst>
          <pc:docMk/>
          <pc:sldMk cId="1493874326" sldId="259"/>
        </pc:sldMkLst>
      </pc:sldChg>
      <pc:sldChg chg="addSp delSp modSp add del replId">
        <pc:chgData name="garcía poza hugo" userId="S::hugo.garcia.poza@rai.usc.es::9c7f6ad9-0e5e-4f88-b945-46d4a45b148b" providerId="AD" clId="Web-{E2970DB0-157F-F97E-34F8-0036C4C143C2}" dt="2025-05-10T10:57:44.232" v="45"/>
        <pc:sldMkLst>
          <pc:docMk/>
          <pc:sldMk cId="1722397766" sldId="260"/>
        </pc:sldMkLst>
        <pc:spChg chg="add del mod">
          <ac:chgData name="garcía poza hugo" userId="S::hugo.garcia.poza@rai.usc.es::9c7f6ad9-0e5e-4f88-b945-46d4a45b148b" providerId="AD" clId="Web-{E2970DB0-157F-F97E-34F8-0036C4C143C2}" dt="2025-05-10T10:57:28.091" v="41"/>
          <ac:spMkLst>
            <pc:docMk/>
            <pc:sldMk cId="1722397766" sldId="260"/>
            <ac:spMk id="5" creationId="{3D56F6A3-A7F1-B87A-3099-F4D1CBC65C8C}"/>
          </ac:spMkLst>
        </pc:spChg>
        <pc:picChg chg="del">
          <ac:chgData name="garcía poza hugo" userId="S::hugo.garcia.poza@rai.usc.es::9c7f6ad9-0e5e-4f88-b945-46d4a45b148b" providerId="AD" clId="Web-{E2970DB0-157F-F97E-34F8-0036C4C143C2}" dt="2025-05-10T10:57:20.747" v="40"/>
          <ac:picMkLst>
            <pc:docMk/>
            <pc:sldMk cId="1722397766" sldId="260"/>
            <ac:picMk id="4" creationId="{CF681F33-AD99-64C4-0EBB-C500F154D3D5}"/>
          </ac:picMkLst>
        </pc:picChg>
        <pc:picChg chg="add mod ord">
          <ac:chgData name="garcía poza hugo" userId="S::hugo.garcia.poza@rai.usc.es::9c7f6ad9-0e5e-4f88-b945-46d4a45b148b" providerId="AD" clId="Web-{E2970DB0-157F-F97E-34F8-0036C4C143C2}" dt="2025-05-10T10:57:28.294" v="42"/>
          <ac:picMkLst>
            <pc:docMk/>
            <pc:sldMk cId="1722397766" sldId="260"/>
            <ac:picMk id="6" creationId="{E2B06AC7-325C-00BB-6C34-7A4E8710EC7C}"/>
          </ac:picMkLst>
        </pc:picChg>
      </pc:sldChg>
      <pc:sldChg chg="addSp delSp modSp add mod replId modTransition setBg">
        <pc:chgData name="garcía poza hugo" userId="S::hugo.garcia.poza@rai.usc.es::9c7f6ad9-0e5e-4f88-b945-46d4a45b148b" providerId="AD" clId="Web-{E2970DB0-157F-F97E-34F8-0036C4C143C2}" dt="2025-05-10T14:02:33.510" v="626"/>
        <pc:sldMkLst>
          <pc:docMk/>
          <pc:sldMk cId="966408422" sldId="261"/>
        </pc:sldMkLst>
        <pc:spChg chg="mod">
          <ac:chgData name="garcía poza hugo" userId="S::hugo.garcia.poza@rai.usc.es::9c7f6ad9-0e5e-4f88-b945-46d4a45b148b" providerId="AD" clId="Web-{E2970DB0-157F-F97E-34F8-0036C4C143C2}" dt="2025-05-10T11:09:00.836" v="96"/>
          <ac:spMkLst>
            <pc:docMk/>
            <pc:sldMk cId="966408422" sldId="261"/>
            <ac:spMk id="2" creationId="{4A48E7CD-FD6A-77DE-4972-6B41E32EA4AF}"/>
          </ac:spMkLst>
        </pc:spChg>
        <pc:spChg chg="add del mod">
          <ac:chgData name="garcía poza hugo" userId="S::hugo.garcia.poza@rai.usc.es::9c7f6ad9-0e5e-4f88-b945-46d4a45b148b" providerId="AD" clId="Web-{E2970DB0-157F-F97E-34F8-0036C4C143C2}" dt="2025-05-10T10:59:37.080" v="61"/>
          <ac:spMkLst>
            <pc:docMk/>
            <pc:sldMk cId="966408422" sldId="261"/>
            <ac:spMk id="9" creationId="{87B982B5-137C-F0CC-D317-353A7FB9AD79}"/>
          </ac:spMkLst>
        </pc:spChg>
        <pc:spChg chg="add mod ord">
          <ac:chgData name="garcía poza hugo" userId="S::hugo.garcia.poza@rai.usc.es::9c7f6ad9-0e5e-4f88-b945-46d4a45b148b" providerId="AD" clId="Web-{E2970DB0-157F-F97E-34F8-0036C4C143C2}" dt="2025-05-10T11:26:46.802" v="265" actId="20577"/>
          <ac:spMkLst>
            <pc:docMk/>
            <pc:sldMk cId="966408422" sldId="261"/>
            <ac:spMk id="11" creationId="{56446D44-939F-8482-7359-42EF15F588CC}"/>
          </ac:spMkLst>
        </pc:spChg>
        <pc:spChg chg="add">
          <ac:chgData name="garcía poza hugo" userId="S::hugo.garcia.poza@rai.usc.es::9c7f6ad9-0e5e-4f88-b945-46d4a45b148b" providerId="AD" clId="Web-{E2970DB0-157F-F97E-34F8-0036C4C143C2}" dt="2025-05-10T11:09:00.836" v="96"/>
          <ac:spMkLst>
            <pc:docMk/>
            <pc:sldMk cId="966408422" sldId="261"/>
            <ac:spMk id="12" creationId="{5D5E0904-721C-4D68-9EB8-1C9752E329A7}"/>
          </ac:spMkLst>
        </pc:spChg>
        <pc:spChg chg="add mod ord">
          <ac:chgData name="garcía poza hugo" userId="S::hugo.garcia.poza@rai.usc.es::9c7f6ad9-0e5e-4f88-b945-46d4a45b148b" providerId="AD" clId="Web-{E2970DB0-157F-F97E-34F8-0036C4C143C2}" dt="2025-05-10T11:15:21.885" v="139"/>
          <ac:spMkLst>
            <pc:docMk/>
            <pc:sldMk cId="966408422" sldId="261"/>
            <ac:spMk id="13" creationId="{1BCE3E48-42D1-A576-7487-63FACA980D0B}"/>
          </ac:spMkLst>
        </pc:spChg>
        <pc:spChg chg="add mod ord">
          <ac:chgData name="garcía poza hugo" userId="S::hugo.garcia.poza@rai.usc.es::9c7f6ad9-0e5e-4f88-b945-46d4a45b148b" providerId="AD" clId="Web-{E2970DB0-157F-F97E-34F8-0036C4C143C2}" dt="2025-05-10T11:15:26.432" v="140"/>
          <ac:spMkLst>
            <pc:docMk/>
            <pc:sldMk cId="966408422" sldId="261"/>
            <ac:spMk id="14" creationId="{8CD80409-DCDD-1DBD-B959-0162E92DC32E}"/>
          </ac:spMkLst>
        </pc:spChg>
        <pc:picChg chg="del">
          <ac:chgData name="garcía poza hugo" userId="S::hugo.garcia.poza@rai.usc.es::9c7f6ad9-0e5e-4f88-b945-46d4a45b148b" providerId="AD" clId="Web-{E2970DB0-157F-F97E-34F8-0036C4C143C2}" dt="2025-05-10T10:59:25.221" v="55"/>
          <ac:picMkLst>
            <pc:docMk/>
            <pc:sldMk cId="966408422" sldId="261"/>
            <ac:picMk id="4" creationId="{F45CEB2B-10EC-3627-7462-D20BC270D4E6}"/>
          </ac:picMkLst>
        </pc:picChg>
        <pc:picChg chg="add del">
          <ac:chgData name="garcía poza hugo" userId="S::hugo.garcia.poza@rai.usc.es::9c7f6ad9-0e5e-4f88-b945-46d4a45b148b" providerId="AD" clId="Web-{E2970DB0-157F-F97E-34F8-0036C4C143C2}" dt="2025-05-10T10:59:03.079" v="50"/>
          <ac:picMkLst>
            <pc:docMk/>
            <pc:sldMk cId="966408422" sldId="261"/>
            <ac:picMk id="5" creationId="{D5A22FC5-E6EB-6266-87C5-D7D08221F296}"/>
          </ac:picMkLst>
        </pc:picChg>
        <pc:picChg chg="add del mod ord">
          <ac:chgData name="garcía poza hugo" userId="S::hugo.garcia.poza@rai.usc.es::9c7f6ad9-0e5e-4f88-b945-46d4a45b148b" providerId="AD" clId="Web-{E2970DB0-157F-F97E-34F8-0036C4C143C2}" dt="2025-05-10T11:15:36.870" v="141"/>
          <ac:picMkLst>
            <pc:docMk/>
            <pc:sldMk cId="966408422" sldId="261"/>
            <ac:picMk id="7" creationId="{48724047-9964-838C-8779-0620A7B0C41F}"/>
          </ac:picMkLst>
        </pc:picChg>
      </pc:sldChg>
      <pc:sldChg chg="addSp delSp modSp add del replId">
        <pc:chgData name="garcía poza hugo" userId="S::hugo.garcia.poza@rai.usc.es::9c7f6ad9-0e5e-4f88-b945-46d4a45b148b" providerId="AD" clId="Web-{E2970DB0-157F-F97E-34F8-0036C4C143C2}" dt="2025-05-10T12:02:22.383" v="443"/>
        <pc:sldMkLst>
          <pc:docMk/>
          <pc:sldMk cId="3904081103" sldId="262"/>
        </pc:sldMkLst>
        <pc:spChg chg="add mod">
          <ac:chgData name="garcía poza hugo" userId="S::hugo.garcia.poza@rai.usc.es::9c7f6ad9-0e5e-4f88-b945-46d4a45b148b" providerId="AD" clId="Web-{E2970DB0-157F-F97E-34F8-0036C4C143C2}" dt="2025-05-10T10:59:57.456" v="63"/>
          <ac:spMkLst>
            <pc:docMk/>
            <pc:sldMk cId="3904081103" sldId="262"/>
            <ac:spMk id="5" creationId="{4055B5B3-BB4D-D6D0-3EA0-E10D20DC6198}"/>
          </ac:spMkLst>
        </pc:spChg>
        <pc:picChg chg="del mod">
          <ac:chgData name="garcía poza hugo" userId="S::hugo.garcia.poza@rai.usc.es::9c7f6ad9-0e5e-4f88-b945-46d4a45b148b" providerId="AD" clId="Web-{E2970DB0-157F-F97E-34F8-0036C4C143C2}" dt="2025-05-10T10:59:57.456" v="63"/>
          <ac:picMkLst>
            <pc:docMk/>
            <pc:sldMk cId="3904081103" sldId="262"/>
            <ac:picMk id="4" creationId="{E001E947-4D2A-E9D8-3609-E3D3A5E95837}"/>
          </ac:picMkLst>
        </pc:picChg>
      </pc:sldChg>
      <pc:sldChg chg="addSp delSp modSp add mod replId modTransition setBg addAnim modAnim setClrOvrMap">
        <pc:chgData name="garcía poza hugo" userId="S::hugo.garcia.poza@rai.usc.es::9c7f6ad9-0e5e-4f88-b945-46d4a45b148b" providerId="AD" clId="Web-{E2970DB0-157F-F97E-34F8-0036C4C143C2}" dt="2025-05-10T14:03:01.779" v="628"/>
        <pc:sldMkLst>
          <pc:docMk/>
          <pc:sldMk cId="3988187198" sldId="263"/>
        </pc:sldMkLst>
        <pc:spChg chg="mod ord">
          <ac:chgData name="garcía poza hugo" userId="S::hugo.garcia.poza@rai.usc.es::9c7f6ad9-0e5e-4f88-b945-46d4a45b148b" providerId="AD" clId="Web-{E2970DB0-157F-F97E-34F8-0036C4C143C2}" dt="2025-05-10T11:08:47.976" v="95"/>
          <ac:spMkLst>
            <pc:docMk/>
            <pc:sldMk cId="3988187198" sldId="263"/>
            <ac:spMk id="2" creationId="{64EB8663-84AE-1E97-1E33-27970691BF97}"/>
          </ac:spMkLst>
        </pc:spChg>
        <pc:spChg chg="add">
          <ac:chgData name="garcía poza hugo" userId="S::hugo.garcia.poza@rai.usc.es::9c7f6ad9-0e5e-4f88-b945-46d4a45b148b" providerId="AD" clId="Web-{E2970DB0-157F-F97E-34F8-0036C4C143C2}" dt="2025-05-10T11:08:47.976" v="95"/>
          <ac:spMkLst>
            <pc:docMk/>
            <pc:sldMk cId="3988187198" sldId="263"/>
            <ac:spMk id="8" creationId="{F1ACBE00-0221-433D-8EA5-D9D7B45F35BE}"/>
          </ac:spMkLst>
        </pc:spChg>
        <pc:spChg chg="add">
          <ac:chgData name="garcía poza hugo" userId="S::hugo.garcia.poza@rai.usc.es::9c7f6ad9-0e5e-4f88-b945-46d4a45b148b" providerId="AD" clId="Web-{E2970DB0-157F-F97E-34F8-0036C4C143C2}" dt="2025-05-10T11:08:47.976" v="95"/>
          <ac:spMkLst>
            <pc:docMk/>
            <pc:sldMk cId="3988187198" sldId="263"/>
            <ac:spMk id="10" creationId="{EFB0C39A-F8CA-4A79-AFFC-E9780FB1991A}"/>
          </ac:spMkLst>
        </pc:spChg>
        <pc:picChg chg="add mod">
          <ac:chgData name="garcía poza hugo" userId="S::hugo.garcia.poza@rai.usc.es::9c7f6ad9-0e5e-4f88-b945-46d4a45b148b" providerId="AD" clId="Web-{E2970DB0-157F-F97E-34F8-0036C4C143C2}" dt="2025-05-10T11:18:11.563" v="160" actId="1076"/>
          <ac:picMkLst>
            <pc:docMk/>
            <pc:sldMk cId="3988187198" sldId="263"/>
            <ac:picMk id="3" creationId="{79550004-FC26-3EE4-1A50-BAF3C9EF05BC}"/>
          </ac:picMkLst>
        </pc:picChg>
        <pc:picChg chg="del">
          <ac:chgData name="garcía poza hugo" userId="S::hugo.garcia.poza@rai.usc.es::9c7f6ad9-0e5e-4f88-b945-46d4a45b148b" providerId="AD" clId="Web-{E2970DB0-157F-F97E-34F8-0036C4C143C2}" dt="2025-05-10T11:07:54.334" v="89"/>
          <ac:picMkLst>
            <pc:docMk/>
            <pc:sldMk cId="3988187198" sldId="263"/>
            <ac:picMk id="7" creationId="{59DB6303-FC50-3439-9F62-0856587A98D4}"/>
          </ac:picMkLst>
        </pc:picChg>
      </pc:sldChg>
      <pc:sldChg chg="addSp delSp modSp add del replId">
        <pc:chgData name="garcía poza hugo" userId="S::hugo.garcia.poza@rai.usc.es::9c7f6ad9-0e5e-4f88-b945-46d4a45b148b" providerId="AD" clId="Web-{E2970DB0-157F-F97E-34F8-0036C4C143C2}" dt="2025-05-10T11:18:20.970" v="162"/>
        <pc:sldMkLst>
          <pc:docMk/>
          <pc:sldMk cId="4101429093" sldId="264"/>
        </pc:sldMkLst>
        <pc:spChg chg="del mod">
          <ac:chgData name="garcía poza hugo" userId="S::hugo.garcia.poza@rai.usc.es::9c7f6ad9-0e5e-4f88-b945-46d4a45b148b" providerId="AD" clId="Web-{E2970DB0-157F-F97E-34F8-0036C4C143C2}" dt="2025-05-10T11:17:47.906" v="148"/>
          <ac:spMkLst>
            <pc:docMk/>
            <pc:sldMk cId="4101429093" sldId="264"/>
            <ac:spMk id="2" creationId="{71C60630-9D0F-449D-43D7-17E0570B0201}"/>
          </ac:spMkLst>
        </pc:spChg>
        <pc:spChg chg="add mod">
          <ac:chgData name="garcía poza hugo" userId="S::hugo.garcia.poza@rai.usc.es::9c7f6ad9-0e5e-4f88-b945-46d4a45b148b" providerId="AD" clId="Web-{E2970DB0-157F-F97E-34F8-0036C4C143C2}" dt="2025-05-10T11:17:47.906" v="148"/>
          <ac:spMkLst>
            <pc:docMk/>
            <pc:sldMk cId="4101429093" sldId="264"/>
            <ac:spMk id="5" creationId="{D1168E5E-2E7D-AC9C-1C7C-CBC9659C1553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1:17:55.719" v="151"/>
          <ac:spMkLst>
            <pc:docMk/>
            <pc:sldMk cId="4101429093" sldId="264"/>
            <ac:spMk id="7" creationId="{4E574D43-71DD-CCA6-8109-90115ABFC7B2}"/>
          </ac:spMkLst>
        </pc:spChg>
        <pc:spChg chg="del">
          <ac:chgData name="garcía poza hugo" userId="S::hugo.garcia.poza@rai.usc.es::9c7f6ad9-0e5e-4f88-b945-46d4a45b148b" providerId="AD" clId="Web-{E2970DB0-157F-F97E-34F8-0036C4C143C2}" dt="2025-05-10T11:17:42.422" v="145"/>
          <ac:spMkLst>
            <pc:docMk/>
            <pc:sldMk cId="4101429093" sldId="264"/>
            <ac:spMk id="8" creationId="{D9E2176E-D70C-73A2-BEEE-A82B88FBBE95}"/>
          </ac:spMkLst>
        </pc:spChg>
        <pc:spChg chg="del">
          <ac:chgData name="garcía poza hugo" userId="S::hugo.garcia.poza@rai.usc.es::9c7f6ad9-0e5e-4f88-b945-46d4a45b148b" providerId="AD" clId="Web-{E2970DB0-157F-F97E-34F8-0036C4C143C2}" dt="2025-05-10T11:17:42.422" v="145"/>
          <ac:spMkLst>
            <pc:docMk/>
            <pc:sldMk cId="4101429093" sldId="264"/>
            <ac:spMk id="10" creationId="{B0D851AC-5D14-8C0A-F618-26758E1760BB}"/>
          </ac:spMkLst>
        </pc:spChg>
        <pc:spChg chg="add">
          <ac:chgData name="garcía poza hugo" userId="S::hugo.garcia.poza@rai.usc.es::9c7f6ad9-0e5e-4f88-b945-46d4a45b148b" providerId="AD" clId="Web-{E2970DB0-157F-F97E-34F8-0036C4C143C2}" dt="2025-05-10T11:17:42.422" v="145"/>
          <ac:spMkLst>
            <pc:docMk/>
            <pc:sldMk cId="4101429093" sldId="264"/>
            <ac:spMk id="15" creationId="{F1ACBE00-0221-433D-8EA5-D9D7B45F35BE}"/>
          </ac:spMkLst>
        </pc:spChg>
        <pc:spChg chg="add">
          <ac:chgData name="garcía poza hugo" userId="S::hugo.garcia.poza@rai.usc.es::9c7f6ad9-0e5e-4f88-b945-46d4a45b148b" providerId="AD" clId="Web-{E2970DB0-157F-F97E-34F8-0036C4C143C2}" dt="2025-05-10T11:17:42.422" v="145"/>
          <ac:spMkLst>
            <pc:docMk/>
            <pc:sldMk cId="4101429093" sldId="264"/>
            <ac:spMk id="17" creationId="{EFB0C39A-F8CA-4A79-AFFC-E9780FB1991A}"/>
          </ac:spMkLst>
        </pc:spChg>
        <pc:picChg chg="del mod">
          <ac:chgData name="garcía poza hugo" userId="S::hugo.garcia.poza@rai.usc.es::9c7f6ad9-0e5e-4f88-b945-46d4a45b148b" providerId="AD" clId="Web-{E2970DB0-157F-F97E-34F8-0036C4C143C2}" dt="2025-05-10T11:17:50.985" v="149"/>
          <ac:picMkLst>
            <pc:docMk/>
            <pc:sldMk cId="4101429093" sldId="264"/>
            <ac:picMk id="3" creationId="{4AC4FB8E-D454-D572-1DC8-697B5676897E}"/>
          </ac:picMkLst>
        </pc:picChg>
      </pc:sldChg>
      <pc:sldChg chg="addSp delSp modSp add del mod replId setBg setClrOvrMap">
        <pc:chgData name="garcía poza hugo" userId="S::hugo.garcia.poza@rai.usc.es::9c7f6ad9-0e5e-4f88-b945-46d4a45b148b" providerId="AD" clId="Web-{E2970DB0-157F-F97E-34F8-0036C4C143C2}" dt="2025-05-10T12:02:20.961" v="442"/>
        <pc:sldMkLst>
          <pc:docMk/>
          <pc:sldMk cId="746871794" sldId="265"/>
        </pc:sldMkLst>
        <pc:spChg chg="mod">
          <ac:chgData name="garcía poza hugo" userId="S::hugo.garcia.poza@rai.usc.es::9c7f6ad9-0e5e-4f88-b945-46d4a45b148b" providerId="AD" clId="Web-{E2970DB0-157F-F97E-34F8-0036C4C143C2}" dt="2025-05-10T11:18:33.064" v="164"/>
          <ac:spMkLst>
            <pc:docMk/>
            <pc:sldMk cId="746871794" sldId="265"/>
            <ac:spMk id="2" creationId="{8A33412D-40C8-181E-483B-23F2A081A636}"/>
          </ac:spMkLst>
        </pc:spChg>
        <pc:spChg chg="del">
          <ac:chgData name="garcía poza hugo" userId="S::hugo.garcia.poza@rai.usc.es::9c7f6ad9-0e5e-4f88-b945-46d4a45b148b" providerId="AD" clId="Web-{E2970DB0-157F-F97E-34F8-0036C4C143C2}" dt="2025-05-10T11:18:33.064" v="164"/>
          <ac:spMkLst>
            <pc:docMk/>
            <pc:sldMk cId="746871794" sldId="265"/>
            <ac:spMk id="8" creationId="{0293B069-4BF1-2D04-2914-A9961E2A2FD5}"/>
          </ac:spMkLst>
        </pc:spChg>
        <pc:spChg chg="del">
          <ac:chgData name="garcía poza hugo" userId="S::hugo.garcia.poza@rai.usc.es::9c7f6ad9-0e5e-4f88-b945-46d4a45b148b" providerId="AD" clId="Web-{E2970DB0-157F-F97E-34F8-0036C4C143C2}" dt="2025-05-10T11:18:33.064" v="164"/>
          <ac:spMkLst>
            <pc:docMk/>
            <pc:sldMk cId="746871794" sldId="265"/>
            <ac:spMk id="10" creationId="{8BF10E8F-182A-82B9-A1D4-E7EFCF9EA284}"/>
          </ac:spMkLst>
        </pc:spChg>
        <pc:spChg chg="add">
          <ac:chgData name="garcía poza hugo" userId="S::hugo.garcia.poza@rai.usc.es::9c7f6ad9-0e5e-4f88-b945-46d4a45b148b" providerId="AD" clId="Web-{E2970DB0-157F-F97E-34F8-0036C4C143C2}" dt="2025-05-10T11:18:33.064" v="164"/>
          <ac:spMkLst>
            <pc:docMk/>
            <pc:sldMk cId="746871794" sldId="265"/>
            <ac:spMk id="15" creationId="{F1ACBE00-0221-433D-8EA5-D9D7B45F35BE}"/>
          </ac:spMkLst>
        </pc:spChg>
        <pc:spChg chg="add">
          <ac:chgData name="garcía poza hugo" userId="S::hugo.garcia.poza@rai.usc.es::9c7f6ad9-0e5e-4f88-b945-46d4a45b148b" providerId="AD" clId="Web-{E2970DB0-157F-F97E-34F8-0036C4C143C2}" dt="2025-05-10T11:18:33.064" v="164"/>
          <ac:spMkLst>
            <pc:docMk/>
            <pc:sldMk cId="746871794" sldId="265"/>
            <ac:spMk id="17" creationId="{06980910-96FA-4DA6-93F5-97873AF1B76D}"/>
          </ac:spMkLst>
        </pc:spChg>
        <pc:spChg chg="add">
          <ac:chgData name="garcía poza hugo" userId="S::hugo.garcia.poza@rai.usc.es::9c7f6ad9-0e5e-4f88-b945-46d4a45b148b" providerId="AD" clId="Web-{E2970DB0-157F-F97E-34F8-0036C4C143C2}" dt="2025-05-10T11:18:33.064" v="164"/>
          <ac:spMkLst>
            <pc:docMk/>
            <pc:sldMk cId="746871794" sldId="265"/>
            <ac:spMk id="19" creationId="{9F1CB7E2-0098-4A7C-B377-037DCA4C80AD}"/>
          </ac:spMkLst>
        </pc:spChg>
        <pc:picChg chg="del mod ord">
          <ac:chgData name="garcía poza hugo" userId="S::hugo.garcia.poza@rai.usc.es::9c7f6ad9-0e5e-4f88-b945-46d4a45b148b" providerId="AD" clId="Web-{E2970DB0-157F-F97E-34F8-0036C4C143C2}" dt="2025-05-10T11:18:51.893" v="167"/>
          <ac:picMkLst>
            <pc:docMk/>
            <pc:sldMk cId="746871794" sldId="265"/>
            <ac:picMk id="3" creationId="{32050951-E508-32D5-AE91-835935BFA0D9}"/>
          </ac:picMkLst>
        </pc:picChg>
      </pc:sldChg>
      <pc:sldChg chg="addSp delSp modSp add del replId">
        <pc:chgData name="garcía poza hugo" userId="S::hugo.garcia.poza@rai.usc.es::9c7f6ad9-0e5e-4f88-b945-46d4a45b148b" providerId="AD" clId="Web-{E2970DB0-157F-F97E-34F8-0036C4C143C2}" dt="2025-05-10T12:02:17.492" v="440"/>
        <pc:sldMkLst>
          <pc:docMk/>
          <pc:sldMk cId="3214570380" sldId="266"/>
        </pc:sldMkLst>
        <pc:spChg chg="del">
          <ac:chgData name="garcía poza hugo" userId="S::hugo.garcia.poza@rai.usc.es::9c7f6ad9-0e5e-4f88-b945-46d4a45b148b" providerId="AD" clId="Web-{E2970DB0-157F-F97E-34F8-0036C4C143C2}" dt="2025-05-10T11:18:58.581" v="169"/>
          <ac:spMkLst>
            <pc:docMk/>
            <pc:sldMk cId="3214570380" sldId="266"/>
            <ac:spMk id="2" creationId="{CF529AF4-6DCD-B571-CF81-35019D23B134}"/>
          </ac:spMkLst>
        </pc:spChg>
        <pc:spChg chg="add mod">
          <ac:chgData name="garcía poza hugo" userId="S::hugo.garcia.poza@rai.usc.es::9c7f6ad9-0e5e-4f88-b945-46d4a45b148b" providerId="AD" clId="Web-{E2970DB0-157F-F97E-34F8-0036C4C143C2}" dt="2025-05-10T12:00:29.160" v="420" actId="1076"/>
          <ac:spMkLst>
            <pc:docMk/>
            <pc:sldMk cId="3214570380" sldId="266"/>
            <ac:spMk id="5" creationId="{8FB6C6CB-64AF-16A8-25D8-D12BF215D90D}"/>
          </ac:spMkLst>
        </pc:spChg>
        <pc:spChg chg="add del mod ord">
          <ac:chgData name="garcía poza hugo" userId="S::hugo.garcia.poza@rai.usc.es::9c7f6ad9-0e5e-4f88-b945-46d4a45b148b" providerId="AD" clId="Web-{E2970DB0-157F-F97E-34F8-0036C4C143C2}" dt="2025-05-10T11:59:40.143" v="414"/>
          <ac:spMkLst>
            <pc:docMk/>
            <pc:sldMk cId="3214570380" sldId="266"/>
            <ac:spMk id="19" creationId="{4B8D7502-6E99-983C-B3D6-6F21DAF92F98}"/>
          </ac:spMkLst>
        </pc:spChg>
        <pc:picChg chg="mod">
          <ac:chgData name="garcía poza hugo" userId="S::hugo.garcia.poza@rai.usc.es::9c7f6ad9-0e5e-4f88-b945-46d4a45b148b" providerId="AD" clId="Web-{E2970DB0-157F-F97E-34F8-0036C4C143C2}" dt="2025-05-10T11:35:47.166" v="364" actId="1076"/>
          <ac:picMkLst>
            <pc:docMk/>
            <pc:sldMk cId="3214570380" sldId="266"/>
            <ac:picMk id="3" creationId="{85A6969B-4E27-4AE8-6BA7-6B0CBE14D759}"/>
          </ac:picMkLst>
        </pc:picChg>
        <pc:picChg chg="add del mod modCrop">
          <ac:chgData name="garcía poza hugo" userId="S::hugo.garcia.poza@rai.usc.es::9c7f6ad9-0e5e-4f88-b945-46d4a45b148b" providerId="AD" clId="Web-{E2970DB0-157F-F97E-34F8-0036C4C143C2}" dt="2025-05-10T11:21:47.525" v="195"/>
          <ac:picMkLst>
            <pc:docMk/>
            <pc:sldMk cId="3214570380" sldId="266"/>
            <ac:picMk id="6" creationId="{DF3C0D8D-00A1-D525-A5C5-617C17B4809C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21:31.462" v="191"/>
          <ac:picMkLst>
            <pc:docMk/>
            <pc:sldMk cId="3214570380" sldId="266"/>
            <ac:picMk id="7" creationId="{36E61624-E0F8-2334-3268-CEFB7BC2CB57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23:05.778" v="218"/>
          <ac:picMkLst>
            <pc:docMk/>
            <pc:sldMk cId="3214570380" sldId="266"/>
            <ac:picMk id="9" creationId="{59DC2FFA-9C63-8F89-2523-31D20CE3438D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23:09.575" v="220"/>
          <ac:picMkLst>
            <pc:docMk/>
            <pc:sldMk cId="3214570380" sldId="266"/>
            <ac:picMk id="11" creationId="{6F78A029-D415-588B-EE5D-DF4B84439B36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23:26.763" v="227"/>
          <ac:picMkLst>
            <pc:docMk/>
            <pc:sldMk cId="3214570380" sldId="266"/>
            <ac:picMk id="12" creationId="{D8A08EF4-A0B8-3D4F-5DF1-8E2F15183B46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25:14.986" v="239"/>
          <ac:picMkLst>
            <pc:docMk/>
            <pc:sldMk cId="3214570380" sldId="266"/>
            <ac:picMk id="13" creationId="{BFCEB970-F449-A603-9641-C0A612F1C1C3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24:31.750" v="232"/>
          <ac:picMkLst>
            <pc:docMk/>
            <pc:sldMk cId="3214570380" sldId="266"/>
            <ac:picMk id="14" creationId="{460CC2DF-A59D-E400-D490-AAF5BA992278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24:47.110" v="234"/>
          <ac:picMkLst>
            <pc:docMk/>
            <pc:sldMk cId="3214570380" sldId="266"/>
            <ac:picMk id="15" creationId="{5EAFDB9A-6F88-A235-9581-154A38AEB198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34:33.351" v="347"/>
          <ac:picMkLst>
            <pc:docMk/>
            <pc:sldMk cId="3214570380" sldId="266"/>
            <ac:picMk id="16" creationId="{386D55A2-0FBC-CFE9-3C7D-F89869ADC36B}"/>
          </ac:picMkLst>
        </pc:picChg>
        <pc:picChg chg="add del mod ord modCrop">
          <ac:chgData name="garcía poza hugo" userId="S::hugo.garcia.poza@rai.usc.es::9c7f6ad9-0e5e-4f88-b945-46d4a45b148b" providerId="AD" clId="Web-{E2970DB0-157F-F97E-34F8-0036C4C143C2}" dt="2025-05-10T11:59:42.674" v="415"/>
          <ac:picMkLst>
            <pc:docMk/>
            <pc:sldMk cId="3214570380" sldId="266"/>
            <ac:picMk id="17" creationId="{2AD9C69B-9774-3742-3C44-65E5D49658DE}"/>
          </ac:picMkLst>
        </pc:picChg>
        <pc:picChg chg="add del mod modCrop">
          <ac:chgData name="garcía poza hugo" userId="S::hugo.garcia.poza@rai.usc.es::9c7f6ad9-0e5e-4f88-b945-46d4a45b148b" providerId="AD" clId="Web-{E2970DB0-157F-F97E-34F8-0036C4C143C2}" dt="2025-05-10T11:59:40.143" v="413"/>
          <ac:picMkLst>
            <pc:docMk/>
            <pc:sldMk cId="3214570380" sldId="266"/>
            <ac:picMk id="18" creationId="{3AF6A3CB-7FEF-A40E-984C-2221D8975BCA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2:00:37.239" v="422"/>
          <ac:picMkLst>
            <pc:docMk/>
            <pc:sldMk cId="3214570380" sldId="266"/>
            <ac:picMk id="20" creationId="{C5B52E0E-BABC-8D12-329B-EA0B5A654FC3}"/>
          </ac:picMkLst>
        </pc:picChg>
      </pc:sldChg>
      <pc:sldChg chg="delSp modSp add del replId">
        <pc:chgData name="garcía poza hugo" userId="S::hugo.garcia.poza@rai.usc.es::9c7f6ad9-0e5e-4f88-b945-46d4a45b148b" providerId="AD" clId="Web-{E2970DB0-157F-F97E-34F8-0036C4C143C2}" dt="2025-05-10T12:02:18.805" v="441"/>
        <pc:sldMkLst>
          <pc:docMk/>
          <pc:sldMk cId="3458215128" sldId="267"/>
        </pc:sldMkLst>
        <pc:picChg chg="del">
          <ac:chgData name="garcía poza hugo" userId="S::hugo.garcia.poza@rai.usc.es::9c7f6ad9-0e5e-4f88-b945-46d4a45b148b" providerId="AD" clId="Web-{E2970DB0-157F-F97E-34F8-0036C4C143C2}" dt="2025-05-10T11:21:27.587" v="190"/>
          <ac:picMkLst>
            <pc:docMk/>
            <pc:sldMk cId="3458215128" sldId="267"/>
            <ac:picMk id="6" creationId="{D43D9E8C-F79F-A019-C17F-A886226F7AAC}"/>
          </ac:picMkLst>
        </pc:picChg>
        <pc:picChg chg="del mod">
          <ac:chgData name="garcía poza hugo" userId="S::hugo.garcia.poza@rai.usc.es::9c7f6ad9-0e5e-4f88-b945-46d4a45b148b" providerId="AD" clId="Web-{E2970DB0-157F-F97E-34F8-0036C4C143C2}" dt="2025-05-10T11:22:38.105" v="212"/>
          <ac:picMkLst>
            <pc:docMk/>
            <pc:sldMk cId="3458215128" sldId="267"/>
            <ac:picMk id="7" creationId="{6E4A1F97-5919-DCFB-31E0-F8CA1747616C}"/>
          </ac:picMkLst>
        </pc:picChg>
      </pc:sldChg>
      <pc:sldChg chg="addSp delSp modSp add replId modTransition addAnim modAnim">
        <pc:chgData name="garcía poza hugo" userId="S::hugo.garcia.poza@rai.usc.es::9c7f6ad9-0e5e-4f88-b945-46d4a45b148b" providerId="AD" clId="Web-{E2970DB0-157F-F97E-34F8-0036C4C143C2}" dt="2025-05-10T14:03:23.155" v="632"/>
        <pc:sldMkLst>
          <pc:docMk/>
          <pc:sldMk cId="2439799825" sldId="268"/>
        </pc:sldMkLst>
        <pc:spChg chg="del mod ord">
          <ac:chgData name="garcía poza hugo" userId="S::hugo.garcia.poza@rai.usc.es::9c7f6ad9-0e5e-4f88-b945-46d4a45b148b" providerId="AD" clId="Web-{E2970DB0-157F-F97E-34F8-0036C4C143C2}" dt="2025-05-10T11:27:05.053" v="266"/>
          <ac:spMkLst>
            <pc:docMk/>
            <pc:sldMk cId="2439799825" sldId="268"/>
            <ac:spMk id="2" creationId="{F4EBA6A8-4420-8DD4-E347-FA3C432FC1F4}"/>
          </ac:spMkLst>
        </pc:spChg>
        <pc:spChg chg="add del mod">
          <ac:chgData name="garcía poza hugo" userId="S::hugo.garcia.poza@rai.usc.es::9c7f6ad9-0e5e-4f88-b945-46d4a45b148b" providerId="AD" clId="Web-{E2970DB0-157F-F97E-34F8-0036C4C143C2}" dt="2025-05-10T11:27:25.678" v="272"/>
          <ac:spMkLst>
            <pc:docMk/>
            <pc:sldMk cId="2439799825" sldId="268"/>
            <ac:spMk id="7" creationId="{ADEEACAC-E21A-C35C-58DD-CA4519112704}"/>
          </ac:spMkLst>
        </pc:spChg>
        <pc:spChg chg="del">
          <ac:chgData name="garcía poza hugo" userId="S::hugo.garcia.poza@rai.usc.es::9c7f6ad9-0e5e-4f88-b945-46d4a45b148b" providerId="AD" clId="Web-{E2970DB0-157F-F97E-34F8-0036C4C143C2}" dt="2025-05-10T11:25:02.454" v="238"/>
          <ac:spMkLst>
            <pc:docMk/>
            <pc:sldMk cId="2439799825" sldId="268"/>
            <ac:spMk id="8" creationId="{A9F8FA04-2BA0-C659-3DC3-7BEAFB8CB89E}"/>
          </ac:spMkLst>
        </pc:spChg>
        <pc:spChg chg="del">
          <ac:chgData name="garcía poza hugo" userId="S::hugo.garcia.poza@rai.usc.es::9c7f6ad9-0e5e-4f88-b945-46d4a45b148b" providerId="AD" clId="Web-{E2970DB0-157F-F97E-34F8-0036C4C143C2}" dt="2025-05-10T11:25:02.454" v="238"/>
          <ac:spMkLst>
            <pc:docMk/>
            <pc:sldMk cId="2439799825" sldId="268"/>
            <ac:spMk id="10" creationId="{26714FD3-0143-BFB8-D9DF-8C30CB68D86C}"/>
          </ac:spMkLst>
        </pc:spChg>
        <pc:spChg chg="add mod">
          <ac:chgData name="garcía poza hugo" userId="S::hugo.garcia.poza@rai.usc.es::9c7f6ad9-0e5e-4f88-b945-46d4a45b148b" providerId="AD" clId="Web-{E2970DB0-157F-F97E-34F8-0036C4C143C2}" dt="2025-05-10T11:28:07.477" v="280" actId="1076"/>
          <ac:spMkLst>
            <pc:docMk/>
            <pc:sldMk cId="2439799825" sldId="268"/>
            <ac:spMk id="11" creationId="{722A338F-C361-787E-E934-0FF8816926D3}"/>
          </ac:spMkLst>
        </pc:spChg>
        <pc:spChg chg="add">
          <ac:chgData name="garcía poza hugo" userId="S::hugo.garcia.poza@rai.usc.es::9c7f6ad9-0e5e-4f88-b945-46d4a45b148b" providerId="AD" clId="Web-{E2970DB0-157F-F97E-34F8-0036C4C143C2}" dt="2025-05-10T11:25:02.454" v="238"/>
          <ac:spMkLst>
            <pc:docMk/>
            <pc:sldMk cId="2439799825" sldId="268"/>
            <ac:spMk id="15" creationId="{F1ACBE00-0221-433D-8EA5-D9D7B45F35BE}"/>
          </ac:spMkLst>
        </pc:spChg>
        <pc:spChg chg="add">
          <ac:chgData name="garcía poza hugo" userId="S::hugo.garcia.poza@rai.usc.es::9c7f6ad9-0e5e-4f88-b945-46d4a45b148b" providerId="AD" clId="Web-{E2970DB0-157F-F97E-34F8-0036C4C143C2}" dt="2025-05-10T11:25:02.454" v="238"/>
          <ac:spMkLst>
            <pc:docMk/>
            <pc:sldMk cId="2439799825" sldId="268"/>
            <ac:spMk id="17" creationId="{EFB0C39A-F8CA-4A79-AFFC-E9780FB1991A}"/>
          </ac:spMkLst>
        </pc:spChg>
        <pc:picChg chg="del">
          <ac:chgData name="garcía poza hugo" userId="S::hugo.garcia.poza@rai.usc.es::9c7f6ad9-0e5e-4f88-b945-46d4a45b148b" providerId="AD" clId="Web-{E2970DB0-157F-F97E-34F8-0036C4C143C2}" dt="2025-05-10T11:24:58.095" v="236"/>
          <ac:picMkLst>
            <pc:docMk/>
            <pc:sldMk cId="2439799825" sldId="268"/>
            <ac:picMk id="3" creationId="{A8953435-C84D-01BC-0BB0-2DA41B9A4CFE}"/>
          </ac:picMkLst>
        </pc:picChg>
        <pc:picChg chg="add mod">
          <ac:chgData name="garcía poza hugo" userId="S::hugo.garcia.poza@rai.usc.es::9c7f6ad9-0e5e-4f88-b945-46d4a45b148b" providerId="AD" clId="Web-{E2970DB0-157F-F97E-34F8-0036C4C143C2}" dt="2025-05-10T11:25:49.581" v="256" actId="1076"/>
          <ac:picMkLst>
            <pc:docMk/>
            <pc:sldMk cId="2439799825" sldId="268"/>
            <ac:picMk id="4" creationId="{DAFA0286-B14C-2E52-3106-965AF364CCB0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57:22.325" v="407"/>
          <ac:picMkLst>
            <pc:docMk/>
            <pc:sldMk cId="2439799825" sldId="268"/>
            <ac:picMk id="5" creationId="{8E4579B6-E4DF-D768-3F89-409AC891D3D5}"/>
          </ac:picMkLst>
        </pc:picChg>
        <pc:picChg chg="add mod">
          <ac:chgData name="garcía poza hugo" userId="S::hugo.garcia.poza@rai.usc.es::9c7f6ad9-0e5e-4f88-b945-46d4a45b148b" providerId="AD" clId="Web-{E2970DB0-157F-F97E-34F8-0036C4C143C2}" dt="2025-05-10T11:57:26.575" v="409" actId="1076"/>
          <ac:picMkLst>
            <pc:docMk/>
            <pc:sldMk cId="2439799825" sldId="268"/>
            <ac:picMk id="12" creationId="{BB135275-675C-AFA0-A6B2-AC7ACC3E9F99}"/>
          </ac:picMkLst>
        </pc:picChg>
      </pc:sldChg>
      <pc:sldChg chg="addSp delSp modSp add replId modTransition addAnim modAnim">
        <pc:chgData name="garcía poza hugo" userId="S::hugo.garcia.poza@rai.usc.es::9c7f6ad9-0e5e-4f88-b945-46d4a45b148b" providerId="AD" clId="Web-{E2970DB0-157F-F97E-34F8-0036C4C143C2}" dt="2025-05-10T12:34:32.644" v="619"/>
        <pc:sldMkLst>
          <pc:docMk/>
          <pc:sldMk cId="682437830" sldId="269"/>
        </pc:sldMkLst>
        <pc:spChg chg="mod">
          <ac:chgData name="garcía poza hugo" userId="S::hugo.garcia.poza@rai.usc.es::9c7f6ad9-0e5e-4f88-b945-46d4a45b148b" providerId="AD" clId="Web-{E2970DB0-157F-F97E-34F8-0036C4C143C2}" dt="2025-05-10T11:33:07.457" v="334" actId="1076"/>
          <ac:spMkLst>
            <pc:docMk/>
            <pc:sldMk cId="682437830" sldId="269"/>
            <ac:spMk id="11" creationId="{C66BC4A8-9928-E0D3-7F31-3A70015BCDE9}"/>
          </ac:spMkLst>
        </pc:spChg>
        <pc:picChg chg="add del mod">
          <ac:chgData name="garcía poza hugo" userId="S::hugo.garcia.poza@rai.usc.es::9c7f6ad9-0e5e-4f88-b945-46d4a45b148b" providerId="AD" clId="Web-{E2970DB0-157F-F97E-34F8-0036C4C143C2}" dt="2025-05-10T11:29:04.010" v="283"/>
          <ac:picMkLst>
            <pc:docMk/>
            <pc:sldMk cId="682437830" sldId="269"/>
            <ac:picMk id="2" creationId="{FF975546-647D-BB52-F944-20B85CF39F30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29:25.652" v="288"/>
          <ac:picMkLst>
            <pc:docMk/>
            <pc:sldMk cId="682437830" sldId="269"/>
            <ac:picMk id="3" creationId="{C214ABB3-AF15-BAA0-A133-5D09FF10FB9D}"/>
          </ac:picMkLst>
        </pc:picChg>
        <pc:picChg chg="del">
          <ac:chgData name="garcía poza hugo" userId="S::hugo.garcia.poza@rai.usc.es::9c7f6ad9-0e5e-4f88-b945-46d4a45b148b" providerId="AD" clId="Web-{E2970DB0-157F-F97E-34F8-0036C4C143C2}" dt="2025-05-10T11:29:05.995" v="284"/>
          <ac:picMkLst>
            <pc:docMk/>
            <pc:sldMk cId="682437830" sldId="269"/>
            <ac:picMk id="5" creationId="{E33FF3C9-7B82-7143-E243-7658A040A8A3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55:44.462" v="402"/>
          <ac:picMkLst>
            <pc:docMk/>
            <pc:sldMk cId="682437830" sldId="269"/>
            <ac:picMk id="6" creationId="{F0479220-0B1B-E2AC-5615-D7DDF6DDE3A3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1:58:49.141" v="410"/>
          <ac:picMkLst>
            <pc:docMk/>
            <pc:sldMk cId="682437830" sldId="269"/>
            <ac:picMk id="7" creationId="{1F63440D-B19C-2A5D-3C6F-C3920FE8056F}"/>
          </ac:picMkLst>
        </pc:picChg>
        <pc:picChg chg="add mod">
          <ac:chgData name="garcía poza hugo" userId="S::hugo.garcia.poza@rai.usc.es::9c7f6ad9-0e5e-4f88-b945-46d4a45b148b" providerId="AD" clId="Web-{E2970DB0-157F-F97E-34F8-0036C4C143C2}" dt="2025-05-10T11:58:56.735" v="412" actId="1076"/>
          <ac:picMkLst>
            <pc:docMk/>
            <pc:sldMk cId="682437830" sldId="269"/>
            <ac:picMk id="8" creationId="{05DE6419-3239-9E50-62D5-4CE20523721C}"/>
          </ac:picMkLst>
        </pc:picChg>
      </pc:sldChg>
      <pc:sldChg chg="addSp delSp modSp add replId modTransition">
        <pc:chgData name="garcía poza hugo" userId="S::hugo.garcia.poza@rai.usc.es::9c7f6ad9-0e5e-4f88-b945-46d4a45b148b" providerId="AD" clId="Web-{E2970DB0-157F-F97E-34F8-0036C4C143C2}" dt="2025-05-10T12:34:32.644" v="620"/>
        <pc:sldMkLst>
          <pc:docMk/>
          <pc:sldMk cId="541954834" sldId="270"/>
        </pc:sldMkLst>
        <pc:spChg chg="mod">
          <ac:chgData name="garcía poza hugo" userId="S::hugo.garcia.poza@rai.usc.es::9c7f6ad9-0e5e-4f88-b945-46d4a45b148b" providerId="AD" clId="Web-{E2970DB0-157F-F97E-34F8-0036C4C143C2}" dt="2025-05-10T12:02:00.539" v="439" actId="1076"/>
          <ac:spMkLst>
            <pc:docMk/>
            <pc:sldMk cId="541954834" sldId="270"/>
            <ac:spMk id="11" creationId="{45058AF4-9D24-BF8B-490E-423AB0E56A3A}"/>
          </ac:spMkLst>
        </pc:spChg>
        <pc:picChg chg="add mod">
          <ac:chgData name="garcía poza hugo" userId="S::hugo.garcia.poza@rai.usc.es::9c7f6ad9-0e5e-4f88-b945-46d4a45b148b" providerId="AD" clId="Web-{E2970DB0-157F-F97E-34F8-0036C4C143C2}" dt="2025-05-10T12:01:26.865" v="434" actId="14100"/>
          <ac:picMkLst>
            <pc:docMk/>
            <pc:sldMk cId="541954834" sldId="270"/>
            <ac:picMk id="2" creationId="{144FA761-FAC7-63B7-A0C5-891990D0C9AB}"/>
          </ac:picMkLst>
        </pc:picChg>
        <pc:picChg chg="del">
          <ac:chgData name="garcía poza hugo" userId="S::hugo.garcia.poza@rai.usc.es::9c7f6ad9-0e5e-4f88-b945-46d4a45b148b" providerId="AD" clId="Web-{E2970DB0-157F-F97E-34F8-0036C4C143C2}" dt="2025-05-10T12:00:42.208" v="424"/>
          <ac:picMkLst>
            <pc:docMk/>
            <pc:sldMk cId="541954834" sldId="270"/>
            <ac:picMk id="8" creationId="{EC10CF6C-183D-EF8A-1AB8-291FD3667B20}"/>
          </ac:picMkLst>
        </pc:picChg>
      </pc:sldChg>
      <pc:sldChg chg="addSp delSp modSp new mod ord modTransition setBg addAnim delAnim modAnim">
        <pc:chgData name="garcía poza hugo" userId="S::hugo.garcia.poza@rai.usc.es::9c7f6ad9-0e5e-4f88-b945-46d4a45b148b" providerId="AD" clId="Web-{E2970DB0-157F-F97E-34F8-0036C4C143C2}" dt="2025-05-10T14:12:51.599" v="692"/>
        <pc:sldMkLst>
          <pc:docMk/>
          <pc:sldMk cId="3608998965" sldId="271"/>
        </pc:sldMkLst>
        <pc:spChg chg="mod">
          <ac:chgData name="garcía poza hugo" userId="S::hugo.garcia.poza@rai.usc.es::9c7f6ad9-0e5e-4f88-b945-46d4a45b148b" providerId="AD" clId="Web-{E2970DB0-157F-F97E-34F8-0036C4C143C2}" dt="2025-05-10T12:08:46.148" v="499" actId="20577"/>
          <ac:spMkLst>
            <pc:docMk/>
            <pc:sldMk cId="3608998965" sldId="271"/>
            <ac:spMk id="2" creationId="{4E89CE0B-F72B-9F36-FB37-28D5131BEC31}"/>
          </ac:spMkLst>
        </pc:spChg>
        <pc:spChg chg="del mod">
          <ac:chgData name="garcía poza hugo" userId="S::hugo.garcia.poza@rai.usc.es::9c7f6ad9-0e5e-4f88-b945-46d4a45b148b" providerId="AD" clId="Web-{E2970DB0-157F-F97E-34F8-0036C4C143C2}" dt="2025-05-10T12:03:52.684" v="446"/>
          <ac:spMkLst>
            <pc:docMk/>
            <pc:sldMk cId="3608998965" sldId="271"/>
            <ac:spMk id="3" creationId="{5EAEF571-5BC3-D676-1818-84E368D6CDE2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5:06.311" v="466"/>
          <ac:spMkLst>
            <pc:docMk/>
            <pc:sldMk cId="3608998965" sldId="271"/>
            <ac:spMk id="8" creationId="{C758EC8D-68D1-4138-B719-BE00C78AD146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5:06.311" v="466"/>
          <ac:spMkLst>
            <pc:docMk/>
            <pc:sldMk cId="3608998965" sldId="271"/>
            <ac:spMk id="10" creationId="{514579E4-5B5F-42C9-B08F-A904C81B14E8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5:06.311" v="466"/>
          <ac:spMkLst>
            <pc:docMk/>
            <pc:sldMk cId="3608998965" sldId="271"/>
            <ac:spMk id="12" creationId="{B41BF6CF-E1B8-4EE2-9AE1-86A58DAFD753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4:43.779" v="455"/>
          <ac:spMkLst>
            <pc:docMk/>
            <pc:sldMk cId="3608998965" sldId="271"/>
            <ac:spMk id="16" creationId="{548E5D82-360F-C795-4141-0C602D54F08A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4:52.092" v="457"/>
          <ac:spMkLst>
            <pc:docMk/>
            <pc:sldMk cId="3608998965" sldId="271"/>
            <ac:spMk id="17" creationId="{D2781DDF-FAC9-41BA-A2E2-B4F31ED7333B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4:52.092" v="457"/>
          <ac:spMkLst>
            <pc:docMk/>
            <pc:sldMk cId="3608998965" sldId="271"/>
            <ac:spMk id="19" creationId="{AB68432F-C05C-4620-B6D8-9C6E9BD184AC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4:52.092" v="457"/>
          <ac:spMkLst>
            <pc:docMk/>
            <pc:sldMk cId="3608998965" sldId="271"/>
            <ac:spMk id="21" creationId="{54310E88-1508-4822-B179-4627703E2B74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4:54.545" v="459"/>
          <ac:spMkLst>
            <pc:docMk/>
            <pc:sldMk cId="3608998965" sldId="271"/>
            <ac:spMk id="23" creationId="{94DB5839-12B9-4BA0-98A8-CAE44ED19D7F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4:54.545" v="459"/>
          <ac:spMkLst>
            <pc:docMk/>
            <pc:sldMk cId="3608998965" sldId="271"/>
            <ac:spMk id="25" creationId="{BDF46628-4FC8-3DE5-3F2F-84718784B91B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5:00.186" v="461"/>
          <ac:spMkLst>
            <pc:docMk/>
            <pc:sldMk cId="3608998965" sldId="271"/>
            <ac:spMk id="27" creationId="{D2781DDF-FAC9-41BA-A2E2-B4F31ED7333B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5:00.186" v="461"/>
          <ac:spMkLst>
            <pc:docMk/>
            <pc:sldMk cId="3608998965" sldId="271"/>
            <ac:spMk id="28" creationId="{AB68432F-C05C-4620-B6D8-9C6E9BD184AC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5:00.186" v="461"/>
          <ac:spMkLst>
            <pc:docMk/>
            <pc:sldMk cId="3608998965" sldId="271"/>
            <ac:spMk id="29" creationId="{54310E88-1508-4822-B179-4627703E2B74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5:03.452" v="463"/>
          <ac:spMkLst>
            <pc:docMk/>
            <pc:sldMk cId="3608998965" sldId="271"/>
            <ac:spMk id="31" creationId="{726F0F2E-A886-0061-CC92-71EC823A5E6C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5:03.452" v="463"/>
          <ac:spMkLst>
            <pc:docMk/>
            <pc:sldMk cId="3608998965" sldId="271"/>
            <ac:spMk id="32" creationId="{E2A53059-D7B9-4249-ACFA-426AA0C68351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5:03.452" v="463"/>
          <ac:spMkLst>
            <pc:docMk/>
            <pc:sldMk cId="3608998965" sldId="271"/>
            <ac:spMk id="33" creationId="{F230AD75-6717-4566-9CA9-25308C0596EE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5:06.311" v="465"/>
          <ac:spMkLst>
            <pc:docMk/>
            <pc:sldMk cId="3608998965" sldId="271"/>
            <ac:spMk id="35" creationId="{E53F4E5A-C9EE-4859-B46B-F018F7D73A03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5:06.311" v="465"/>
          <ac:spMkLst>
            <pc:docMk/>
            <pc:sldMk cId="3608998965" sldId="271"/>
            <ac:spMk id="37" creationId="{EF3EE54B-C0EA-4183-5377-7C1736E08AC7}"/>
          </ac:spMkLst>
        </pc:spChg>
        <pc:spChg chg="add del">
          <ac:chgData name="garcía poza hugo" userId="S::hugo.garcia.poza@rai.usc.es::9c7f6ad9-0e5e-4f88-b945-46d4a45b148b" providerId="AD" clId="Web-{E2970DB0-157F-F97E-34F8-0036C4C143C2}" dt="2025-05-10T12:06:06.845" v="475"/>
          <ac:spMkLst>
            <pc:docMk/>
            <pc:sldMk cId="3608998965" sldId="271"/>
            <ac:spMk id="39" creationId="{CF87BCCB-ABA7-83B3-DD90-B35F889A2262}"/>
          </ac:spMkLst>
        </pc:spChg>
        <pc:grpChg chg="add">
          <ac:chgData name="garcía poza hugo" userId="S::hugo.garcia.poza@rai.usc.es::9c7f6ad9-0e5e-4f88-b945-46d4a45b148b" providerId="AD" clId="Web-{E2970DB0-157F-F97E-34F8-0036C4C143C2}" dt="2025-05-10T12:21:30.849" v="547"/>
          <ac:grpSpMkLst>
            <pc:docMk/>
            <pc:sldMk cId="3608998965" sldId="271"/>
            <ac:grpSpMk id="11" creationId="{69E36086-A618-60DD-B269-395894FFAE67}"/>
          </ac:grpSpMkLst>
        </pc:grpChg>
        <pc:picChg chg="add mod ord">
          <ac:chgData name="garcía poza hugo" userId="S::hugo.garcia.poza@rai.usc.es::9c7f6ad9-0e5e-4f88-b945-46d4a45b148b" providerId="AD" clId="Web-{E2970DB0-157F-F97E-34F8-0036C4C143C2}" dt="2025-05-10T12:08:18.131" v="495" actId="14100"/>
          <ac:picMkLst>
            <pc:docMk/>
            <pc:sldMk cId="3608998965" sldId="271"/>
            <ac:picMk id="4" creationId="{9EB5A9C4-AE82-F9F4-A999-E0699E397DC2}"/>
          </ac:picMkLst>
        </pc:picChg>
        <pc:picChg chg="add mod">
          <ac:chgData name="garcía poza hugo" userId="S::hugo.garcia.poza@rai.usc.es::9c7f6ad9-0e5e-4f88-b945-46d4a45b148b" providerId="AD" clId="Web-{E2970DB0-157F-F97E-34F8-0036C4C143C2}" dt="2025-05-10T12:08:20.709" v="496" actId="14100"/>
          <ac:picMkLst>
            <pc:docMk/>
            <pc:sldMk cId="3608998965" sldId="271"/>
            <ac:picMk id="5" creationId="{1B8BF464-EB32-CF60-64D7-943B7F02F28A}"/>
          </ac:picMkLst>
        </pc:picChg>
        <pc:picChg chg="add mod ord">
          <ac:chgData name="garcía poza hugo" userId="S::hugo.garcia.poza@rai.usc.es::9c7f6ad9-0e5e-4f88-b945-46d4a45b148b" providerId="AD" clId="Web-{E2970DB0-157F-F97E-34F8-0036C4C143C2}" dt="2025-05-10T12:07:49.349" v="491"/>
          <ac:picMkLst>
            <pc:docMk/>
            <pc:sldMk cId="3608998965" sldId="271"/>
            <ac:picMk id="6" creationId="{2CD1450C-FE47-6A04-8F5E-BC028EB8F059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4:05:37.474" v="644"/>
          <ac:picMkLst>
            <pc:docMk/>
            <pc:sldMk cId="3608998965" sldId="271"/>
            <ac:picMk id="7" creationId="{0783C005-9F7D-F917-DD42-7ED07C377BF2}"/>
          </ac:picMkLst>
        </pc:picChg>
        <pc:picChg chg="add mod">
          <ac:chgData name="garcía poza hugo" userId="S::hugo.garcia.poza@rai.usc.es::9c7f6ad9-0e5e-4f88-b945-46d4a45b148b" providerId="AD" clId="Web-{E2970DB0-157F-F97E-34F8-0036C4C143C2}" dt="2025-05-10T14:06:06.147" v="650" actId="1076"/>
          <ac:picMkLst>
            <pc:docMk/>
            <pc:sldMk cId="3608998965" sldId="271"/>
            <ac:picMk id="8" creationId="{891B998F-8FE3-6054-9975-090C4171F1DE}"/>
          </ac:picMkLst>
        </pc:picChg>
        <pc:picChg chg="add del mod">
          <ac:chgData name="garcía poza hugo" userId="S::hugo.garcia.poza@rai.usc.es::9c7f6ad9-0e5e-4f88-b945-46d4a45b148b" providerId="AD" clId="Web-{E2970DB0-157F-F97E-34F8-0036C4C143C2}" dt="2025-05-10T12:16:30.728" v="513"/>
          <ac:picMkLst>
            <pc:docMk/>
            <pc:sldMk cId="3608998965" sldId="271"/>
            <ac:picMk id="9" creationId="{056D6536-CAE0-B85A-3A28-312A6B10291C}"/>
          </ac:picMkLst>
        </pc:picChg>
        <pc:cxnChg chg="add del">
          <ac:chgData name="garcía poza hugo" userId="S::hugo.garcia.poza@rai.usc.es::9c7f6ad9-0e5e-4f88-b945-46d4a45b148b" providerId="AD" clId="Web-{E2970DB0-157F-F97E-34F8-0036C4C143C2}" dt="2025-05-10T12:04:54.545" v="459"/>
          <ac:cxnSpMkLst>
            <pc:docMk/>
            <pc:sldMk cId="3608998965" sldId="271"/>
            <ac:cxnSpMk id="24" creationId="{041A955B-D579-48FD-A51C-51B0C0B69F9A}"/>
          </ac:cxnSpMkLst>
        </pc:cxnChg>
        <pc:cxnChg chg="add del">
          <ac:chgData name="garcía poza hugo" userId="S::hugo.garcia.poza@rai.usc.es::9c7f6ad9-0e5e-4f88-b945-46d4a45b148b" providerId="AD" clId="Web-{E2970DB0-157F-F97E-34F8-0036C4C143C2}" dt="2025-05-10T12:05:06.311" v="465"/>
          <ac:cxnSpMkLst>
            <pc:docMk/>
            <pc:sldMk cId="3608998965" sldId="271"/>
            <ac:cxnSpMk id="36" creationId="{041A955B-D579-48FD-A51C-51B0C0B69F9A}"/>
          </ac:cxnSpMkLst>
        </pc:cxnChg>
      </pc:sldChg>
      <pc:sldChg chg="modSp add ord replId modTransition">
        <pc:chgData name="garcía poza hugo" userId="S::hugo.garcia.poza@rai.usc.es::9c7f6ad9-0e5e-4f88-b945-46d4a45b148b" providerId="AD" clId="Web-{E2970DB0-157F-F97E-34F8-0036C4C143C2}" dt="2025-05-10T12:34:32.644" v="621"/>
        <pc:sldMkLst>
          <pc:docMk/>
          <pc:sldMk cId="3468350662" sldId="272"/>
        </pc:sldMkLst>
        <pc:spChg chg="mod">
          <ac:chgData name="garcía poza hugo" userId="S::hugo.garcia.poza@rai.usc.es::9c7f6ad9-0e5e-4f88-b945-46d4a45b148b" providerId="AD" clId="Web-{E2970DB0-157F-F97E-34F8-0036C4C143C2}" dt="2025-05-10T12:10:01.885" v="511" actId="20577"/>
          <ac:spMkLst>
            <pc:docMk/>
            <pc:sldMk cId="3468350662" sldId="272"/>
            <ac:spMk id="2" creationId="{93B440D3-79C1-0602-5048-03230ED8C0C6}"/>
          </ac:spMkLst>
        </pc:spChg>
      </pc:sldChg>
      <pc:sldChg chg="addSp delSp modSp add del replId modTransition addAnim delAnim modAnim">
        <pc:chgData name="garcía poza hugo" userId="S::hugo.garcia.poza@rai.usc.es::9c7f6ad9-0e5e-4f88-b945-46d4a45b148b" providerId="AD" clId="Web-{E2970DB0-157F-F97E-34F8-0036C4C143C2}" dt="2025-05-10T14:07:02.946" v="661"/>
        <pc:sldMkLst>
          <pc:docMk/>
          <pc:sldMk cId="1388389446" sldId="273"/>
        </pc:sldMkLst>
        <pc:spChg chg="mod">
          <ac:chgData name="garcía poza hugo" userId="S::hugo.garcia.poza@rai.usc.es::9c7f6ad9-0e5e-4f88-b945-46d4a45b148b" providerId="AD" clId="Web-{E2970DB0-157F-F97E-34F8-0036C4C143C2}" dt="2025-05-10T12:17:01.932" v="526" actId="20577"/>
          <ac:spMkLst>
            <pc:docMk/>
            <pc:sldMk cId="1388389446" sldId="273"/>
            <ac:spMk id="2" creationId="{E0595782-9C4F-3D80-BEF3-DE1F70927BB9}"/>
          </ac:spMkLst>
        </pc:spChg>
        <pc:picChg chg="add del mod ord">
          <ac:chgData name="garcía poza hugo" userId="S::hugo.garcia.poza@rai.usc.es::9c7f6ad9-0e5e-4f88-b945-46d4a45b148b" providerId="AD" clId="Web-{E2970DB0-157F-F97E-34F8-0036C4C143C2}" dt="2025-05-10T14:06:28.679" v="651"/>
          <ac:picMkLst>
            <pc:docMk/>
            <pc:sldMk cId="1388389446" sldId="273"/>
            <ac:picMk id="3" creationId="{EBFE00F5-2FFD-4A21-AF90-B00E0CDA601B}"/>
          </ac:picMkLst>
        </pc:picChg>
        <pc:picChg chg="mod modCrop">
          <ac:chgData name="garcía poza hugo" userId="S::hugo.garcia.poza@rai.usc.es::9c7f6ad9-0e5e-4f88-b945-46d4a45b148b" providerId="AD" clId="Web-{E2970DB0-157F-F97E-34F8-0036C4C143C2}" dt="2025-05-10T14:05:34.442" v="643" actId="1076"/>
          <ac:picMkLst>
            <pc:docMk/>
            <pc:sldMk cId="1388389446" sldId="273"/>
            <ac:picMk id="7" creationId="{86900DB5-4025-0DB3-65F4-F2786978C2A9}"/>
          </ac:picMkLst>
        </pc:picChg>
      </pc:sldChg>
      <pc:sldChg chg="addSp modSp add replId modTransition addAnim delAnim modAnim">
        <pc:chgData name="garcía poza hugo" userId="S::hugo.garcia.poza@rai.usc.es::9c7f6ad9-0e5e-4f88-b945-46d4a45b148b" providerId="AD" clId="Web-{E2970DB0-157F-F97E-34F8-0036C4C143C2}" dt="2025-05-10T14:13:17.366" v="694"/>
        <pc:sldMkLst>
          <pc:docMk/>
          <pc:sldMk cId="291254082" sldId="274"/>
        </pc:sldMkLst>
        <pc:spChg chg="mod">
          <ac:chgData name="garcía poza hugo" userId="S::hugo.garcia.poza@rai.usc.es::9c7f6ad9-0e5e-4f88-b945-46d4a45b148b" providerId="AD" clId="Web-{E2970DB0-157F-F97E-34F8-0036C4C143C2}" dt="2025-05-10T14:06:56.883" v="660" actId="20577"/>
          <ac:spMkLst>
            <pc:docMk/>
            <pc:sldMk cId="291254082" sldId="274"/>
            <ac:spMk id="2" creationId="{EADF5499-737A-416A-DAB6-D079103B5EC0}"/>
          </ac:spMkLst>
        </pc:spChg>
        <pc:picChg chg="add mod">
          <ac:chgData name="garcía poza hugo" userId="S::hugo.garcia.poza@rai.usc.es::9c7f6ad9-0e5e-4f88-b945-46d4a45b148b" providerId="AD" clId="Web-{E2970DB0-157F-F97E-34F8-0036C4C143C2}" dt="2025-05-10T14:07:17.602" v="664" actId="1076"/>
          <ac:picMkLst>
            <pc:docMk/>
            <pc:sldMk cId="291254082" sldId="274"/>
            <ac:picMk id="3" creationId="{1734836C-B10A-C71C-59C5-013DE8943916}"/>
          </ac:picMkLst>
        </pc:picChg>
      </pc:sldChg>
      <pc:sldChg chg="add del replId">
        <pc:chgData name="garcía poza hugo" userId="S::hugo.garcia.poza@rai.usc.es::9c7f6ad9-0e5e-4f88-b945-46d4a45b148b" providerId="AD" clId="Web-{E2970DB0-157F-F97E-34F8-0036C4C143C2}" dt="2025-05-10T14:06:39.601" v="655"/>
        <pc:sldMkLst>
          <pc:docMk/>
          <pc:sldMk cId="1171516669" sldId="274"/>
        </pc:sldMkLst>
      </pc:sldChg>
      <pc:sldMasterChg chg="del delSldLayout">
        <pc:chgData name="garcía poza hugo" userId="S::hugo.garcia.poza@rai.usc.es::9c7f6ad9-0e5e-4f88-b945-46d4a45b148b" providerId="AD" clId="Web-{E2970DB0-157F-F97E-34F8-0036C4C143C2}" dt="2025-05-10T10:51:59.072" v="0"/>
        <pc:sldMasterMkLst>
          <pc:docMk/>
          <pc:sldMasterMk cId="2933118997" sldId="2147483648"/>
        </pc:sldMasterMkLst>
        <pc:sldLayoutChg chg="del">
          <pc:chgData name="garcía poza hugo" userId="S::hugo.garcia.poza@rai.usc.es::9c7f6ad9-0e5e-4f88-b945-46d4a45b148b" providerId="AD" clId="Web-{E2970DB0-157F-F97E-34F8-0036C4C143C2}" dt="2025-05-10T10:51:59.072" v="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garcía poza hugo" userId="S::hugo.garcia.poza@rai.usc.es::9c7f6ad9-0e5e-4f88-b945-46d4a45b148b" providerId="AD" clId="Web-{E2970DB0-157F-F97E-34F8-0036C4C143C2}" dt="2025-05-10T10:51:59.072" v="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garcía poza hugo" userId="S::hugo.garcia.poza@rai.usc.es::9c7f6ad9-0e5e-4f88-b945-46d4a45b148b" providerId="AD" clId="Web-{E2970DB0-157F-F97E-34F8-0036C4C143C2}" dt="2025-05-10T10:51:59.072" v="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garcía poza hugo" userId="S::hugo.garcia.poza@rai.usc.es::9c7f6ad9-0e5e-4f88-b945-46d4a45b148b" providerId="AD" clId="Web-{E2970DB0-157F-F97E-34F8-0036C4C143C2}" dt="2025-05-10T10:51:59.072" v="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garcía poza hugo" userId="S::hugo.garcia.poza@rai.usc.es::9c7f6ad9-0e5e-4f88-b945-46d4a45b148b" providerId="AD" clId="Web-{E2970DB0-157F-F97E-34F8-0036C4C143C2}" dt="2025-05-10T10:51:59.072" v="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garcía poza hugo" userId="S::hugo.garcia.poza@rai.usc.es::9c7f6ad9-0e5e-4f88-b945-46d4a45b148b" providerId="AD" clId="Web-{E2970DB0-157F-F97E-34F8-0036C4C143C2}" dt="2025-05-10T10:51:59.072" v="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garcía poza hugo" userId="S::hugo.garcia.poza@rai.usc.es::9c7f6ad9-0e5e-4f88-b945-46d4a45b148b" providerId="AD" clId="Web-{E2970DB0-157F-F97E-34F8-0036C4C143C2}" dt="2025-05-10T10:51:59.072" v="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garcía poza hugo" userId="S::hugo.garcia.poza@rai.usc.es::9c7f6ad9-0e5e-4f88-b945-46d4a45b148b" providerId="AD" clId="Web-{E2970DB0-157F-F97E-34F8-0036C4C143C2}" dt="2025-05-10T10:51:59.072" v="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garcía poza hugo" userId="S::hugo.garcia.poza@rai.usc.es::9c7f6ad9-0e5e-4f88-b945-46d4a45b148b" providerId="AD" clId="Web-{E2970DB0-157F-F97E-34F8-0036C4C143C2}" dt="2025-05-10T10:51:59.072" v="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garcía poza hugo" userId="S::hugo.garcia.poza@rai.usc.es::9c7f6ad9-0e5e-4f88-b945-46d4a45b148b" providerId="AD" clId="Web-{E2970DB0-157F-F97E-34F8-0036C4C143C2}" dt="2025-05-10T10:51:59.072" v="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garcía poza hugo" userId="S::hugo.garcia.poza@rai.usc.es::9c7f6ad9-0e5e-4f88-b945-46d4a45b148b" providerId="AD" clId="Web-{E2970DB0-157F-F97E-34F8-0036C4C143C2}" dt="2025-05-10T10:51:59.072" v="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 modSldLayout">
        <pc:chgData name="garcía poza hugo" userId="S::hugo.garcia.poza@rai.usc.es::9c7f6ad9-0e5e-4f88-b945-46d4a45b148b" providerId="AD" clId="Web-{E2970DB0-157F-F97E-34F8-0036C4C143C2}" dt="2025-05-10T10:52:12.713" v="1"/>
        <pc:sldMasterMkLst>
          <pc:docMk/>
          <pc:sldMasterMk cId="246501949" sldId="2147483660"/>
        </pc:sldMasterMkLst>
        <pc:sldLayoutChg chg="add del mod replId">
          <pc:chgData name="garcía poza hugo" userId="S::hugo.garcia.poza@rai.usc.es::9c7f6ad9-0e5e-4f88-b945-46d4a45b148b" providerId="AD" clId="Web-{E2970DB0-157F-F97E-34F8-0036C4C143C2}" dt="2025-05-10T10:52:12.713" v="1"/>
          <pc:sldLayoutMkLst>
            <pc:docMk/>
            <pc:sldMasterMk cId="246501949" sldId="2147483660"/>
            <pc:sldLayoutMk cId="337911757" sldId="2147483661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12.713" v="1"/>
          <pc:sldLayoutMkLst>
            <pc:docMk/>
            <pc:sldMasterMk cId="246501949" sldId="2147483660"/>
            <pc:sldLayoutMk cId="1432567273" sldId="2147483662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12.713" v="1"/>
          <pc:sldLayoutMkLst>
            <pc:docMk/>
            <pc:sldMasterMk cId="246501949" sldId="2147483660"/>
            <pc:sldLayoutMk cId="3901389489" sldId="2147483663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12.713" v="1"/>
          <pc:sldLayoutMkLst>
            <pc:docMk/>
            <pc:sldMasterMk cId="246501949" sldId="2147483660"/>
            <pc:sldLayoutMk cId="1785674110" sldId="2147483664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12.713" v="1"/>
          <pc:sldLayoutMkLst>
            <pc:docMk/>
            <pc:sldMasterMk cId="246501949" sldId="2147483660"/>
            <pc:sldLayoutMk cId="2229154317" sldId="2147483665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12.713" v="1"/>
          <pc:sldLayoutMkLst>
            <pc:docMk/>
            <pc:sldMasterMk cId="246501949" sldId="2147483660"/>
            <pc:sldLayoutMk cId="357649860" sldId="2147483666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12.713" v="1"/>
          <pc:sldLayoutMkLst>
            <pc:docMk/>
            <pc:sldMasterMk cId="246501949" sldId="2147483660"/>
            <pc:sldLayoutMk cId="3754360950" sldId="2147483667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12.713" v="1"/>
          <pc:sldLayoutMkLst>
            <pc:docMk/>
            <pc:sldMasterMk cId="246501949" sldId="2147483660"/>
            <pc:sldLayoutMk cId="598148106" sldId="2147483668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12.713" v="1"/>
          <pc:sldLayoutMkLst>
            <pc:docMk/>
            <pc:sldMasterMk cId="246501949" sldId="2147483660"/>
            <pc:sldLayoutMk cId="2737492624" sldId="2147483669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12.713" v="1"/>
          <pc:sldLayoutMkLst>
            <pc:docMk/>
            <pc:sldMasterMk cId="246501949" sldId="2147483660"/>
            <pc:sldLayoutMk cId="2365980427" sldId="2147483670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12.713" v="1"/>
          <pc:sldLayoutMkLst>
            <pc:docMk/>
            <pc:sldMasterMk cId="246501949" sldId="2147483660"/>
            <pc:sldLayoutMk cId="1742229" sldId="2147483671"/>
          </pc:sldLayoutMkLst>
        </pc:sldLayoutChg>
      </pc:sldMasterChg>
      <pc:sldMasterChg chg="add del addSldLayout delSldLayout modSldLayout">
        <pc:chgData name="garcía poza hugo" userId="S::hugo.garcia.poza@rai.usc.es::9c7f6ad9-0e5e-4f88-b945-46d4a45b148b" providerId="AD" clId="Web-{E2970DB0-157F-F97E-34F8-0036C4C143C2}" dt="2025-05-10T10:52:24.729" v="2"/>
        <pc:sldMasterMkLst>
          <pc:docMk/>
          <pc:sldMasterMk cId="2455952079" sldId="2147483672"/>
        </pc:sldMasterMkLst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2703568865" sldId="2147483673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3724756184" sldId="2147483674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1396994842" sldId="2147483675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359109356" sldId="2147483676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2313415668" sldId="2147483677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494416131" sldId="2147483678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1818035401" sldId="2147483679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4114550035" sldId="2147483680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2544720858" sldId="2147483681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1846847668" sldId="2147483682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3248738194" sldId="2147483683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122148798" sldId="2147483684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3881591954" sldId="2147483685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3842866941" sldId="2147483686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330815908" sldId="2147483687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714226091" sldId="2147483688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24.729" v="2"/>
          <pc:sldLayoutMkLst>
            <pc:docMk/>
            <pc:sldMasterMk cId="2455952079" sldId="2147483672"/>
            <pc:sldLayoutMk cId="1884847511" sldId="2147483689"/>
          </pc:sldLayoutMkLst>
        </pc:sldLayoutChg>
      </pc:sldMasterChg>
      <pc:sldMasterChg chg="add del addSldLayout delSldLayout modSldLayout">
        <pc:chgData name="garcía poza hugo" userId="S::hugo.garcia.poza@rai.usc.es::9c7f6ad9-0e5e-4f88-b945-46d4a45b148b" providerId="AD" clId="Web-{E2970DB0-157F-F97E-34F8-0036C4C143C2}" dt="2025-05-10T10:52:33.980" v="3"/>
        <pc:sldMasterMkLst>
          <pc:docMk/>
          <pc:sldMasterMk cId="4017911589" sldId="2147483690"/>
        </pc:sldMasterMkLst>
        <pc:sldLayoutChg chg="add del mod replId">
          <pc:chgData name="garcía poza hugo" userId="S::hugo.garcia.poza@rai.usc.es::9c7f6ad9-0e5e-4f88-b945-46d4a45b148b" providerId="AD" clId="Web-{E2970DB0-157F-F97E-34F8-0036C4C143C2}" dt="2025-05-10T10:52:33.980" v="3"/>
          <pc:sldLayoutMkLst>
            <pc:docMk/>
            <pc:sldMasterMk cId="4017911589" sldId="2147483690"/>
            <pc:sldLayoutMk cId="3416455803" sldId="2147483691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33.980" v="3"/>
          <pc:sldLayoutMkLst>
            <pc:docMk/>
            <pc:sldMasterMk cId="4017911589" sldId="2147483690"/>
            <pc:sldLayoutMk cId="31478952" sldId="2147483692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33.980" v="3"/>
          <pc:sldLayoutMkLst>
            <pc:docMk/>
            <pc:sldMasterMk cId="4017911589" sldId="2147483690"/>
            <pc:sldLayoutMk cId="444427569" sldId="2147483693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33.980" v="3"/>
          <pc:sldLayoutMkLst>
            <pc:docMk/>
            <pc:sldMasterMk cId="4017911589" sldId="2147483690"/>
            <pc:sldLayoutMk cId="4062231639" sldId="2147483694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33.980" v="3"/>
          <pc:sldLayoutMkLst>
            <pc:docMk/>
            <pc:sldMasterMk cId="4017911589" sldId="2147483690"/>
            <pc:sldLayoutMk cId="285171365" sldId="2147483695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33.980" v="3"/>
          <pc:sldLayoutMkLst>
            <pc:docMk/>
            <pc:sldMasterMk cId="4017911589" sldId="2147483690"/>
            <pc:sldLayoutMk cId="3046222800" sldId="2147483696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33.980" v="3"/>
          <pc:sldLayoutMkLst>
            <pc:docMk/>
            <pc:sldMasterMk cId="4017911589" sldId="2147483690"/>
            <pc:sldLayoutMk cId="1688437094" sldId="2147483697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33.980" v="3"/>
          <pc:sldLayoutMkLst>
            <pc:docMk/>
            <pc:sldMasterMk cId="4017911589" sldId="2147483690"/>
            <pc:sldLayoutMk cId="360422730" sldId="2147483698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33.980" v="3"/>
          <pc:sldLayoutMkLst>
            <pc:docMk/>
            <pc:sldMasterMk cId="4017911589" sldId="2147483690"/>
            <pc:sldLayoutMk cId="2202114511" sldId="2147483699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33.980" v="3"/>
          <pc:sldLayoutMkLst>
            <pc:docMk/>
            <pc:sldMasterMk cId="4017911589" sldId="2147483690"/>
            <pc:sldLayoutMk cId="218861426" sldId="2147483700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33.980" v="3"/>
          <pc:sldLayoutMkLst>
            <pc:docMk/>
            <pc:sldMasterMk cId="4017911589" sldId="2147483690"/>
            <pc:sldLayoutMk cId="1458203434" sldId="2147483701"/>
          </pc:sldLayoutMkLst>
        </pc:sldLayoutChg>
      </pc:sldMasterChg>
      <pc:sldMasterChg chg="add del addSldLayout delSldLayout modSldLayout">
        <pc:chgData name="garcía poza hugo" userId="S::hugo.garcia.poza@rai.usc.es::9c7f6ad9-0e5e-4f88-b945-46d4a45b148b" providerId="AD" clId="Web-{E2970DB0-157F-F97E-34F8-0036C4C143C2}" dt="2025-05-10T10:52:44.011" v="4"/>
        <pc:sldMasterMkLst>
          <pc:docMk/>
          <pc:sldMasterMk cId="3108688905" sldId="2147483702"/>
        </pc:sldMasterMkLst>
        <pc:sldLayoutChg chg="add del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108688905" sldId="2147483702"/>
            <pc:sldLayoutMk cId="4275483260" sldId="2147483703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108688905" sldId="2147483702"/>
            <pc:sldLayoutMk cId="1962568431" sldId="2147483704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108688905" sldId="2147483702"/>
            <pc:sldLayoutMk cId="83074689" sldId="2147483705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108688905" sldId="2147483702"/>
            <pc:sldLayoutMk cId="2278520089" sldId="2147483706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108688905" sldId="2147483702"/>
            <pc:sldLayoutMk cId="1024592193" sldId="2147483707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108688905" sldId="2147483702"/>
            <pc:sldLayoutMk cId="3732036027" sldId="2147483708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108688905" sldId="2147483702"/>
            <pc:sldLayoutMk cId="4151368162" sldId="2147483709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108688905" sldId="2147483702"/>
            <pc:sldLayoutMk cId="2543366454" sldId="2147483710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108688905" sldId="2147483702"/>
            <pc:sldLayoutMk cId="1903148560" sldId="2147483711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108688905" sldId="2147483702"/>
            <pc:sldLayoutMk cId="1315325977" sldId="2147483712"/>
          </pc:sldLayoutMkLst>
        </pc:sldLayoutChg>
        <pc:sldLayoutChg chg="add del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108688905" sldId="2147483702"/>
            <pc:sldLayoutMk cId="853111692" sldId="2147483713"/>
          </pc:sldLayoutMkLst>
        </pc:sldLayoutChg>
      </pc:sldMasterChg>
      <pc:sldMasterChg chg="add addSldLayout modSldLayout">
        <pc:chgData name="garcía poza hugo" userId="S::hugo.garcia.poza@rai.usc.es::9c7f6ad9-0e5e-4f88-b945-46d4a45b148b" providerId="AD" clId="Web-{E2970DB0-157F-F97E-34F8-0036C4C143C2}" dt="2025-05-10T10:52:44.011" v="4"/>
        <pc:sldMasterMkLst>
          <pc:docMk/>
          <pc:sldMasterMk cId="3936979593" sldId="2147483714"/>
        </pc:sldMasterMkLst>
        <pc:sldLayoutChg chg="add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936979593" sldId="2147483714"/>
            <pc:sldLayoutMk cId="4041787583" sldId="2147483715"/>
          </pc:sldLayoutMkLst>
        </pc:sldLayoutChg>
        <pc:sldLayoutChg chg="add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936979593" sldId="2147483714"/>
            <pc:sldLayoutMk cId="402481181" sldId="2147483716"/>
          </pc:sldLayoutMkLst>
        </pc:sldLayoutChg>
        <pc:sldLayoutChg chg="add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936979593" sldId="2147483714"/>
            <pc:sldLayoutMk cId="3800946702" sldId="2147483717"/>
          </pc:sldLayoutMkLst>
        </pc:sldLayoutChg>
        <pc:sldLayoutChg chg="add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936979593" sldId="2147483714"/>
            <pc:sldLayoutMk cId="3768317280" sldId="2147483718"/>
          </pc:sldLayoutMkLst>
        </pc:sldLayoutChg>
        <pc:sldLayoutChg chg="add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936979593" sldId="2147483714"/>
            <pc:sldLayoutMk cId="2916292608" sldId="2147483719"/>
          </pc:sldLayoutMkLst>
        </pc:sldLayoutChg>
        <pc:sldLayoutChg chg="add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936979593" sldId="2147483714"/>
            <pc:sldLayoutMk cId="220857714" sldId="2147483720"/>
          </pc:sldLayoutMkLst>
        </pc:sldLayoutChg>
        <pc:sldLayoutChg chg="add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936979593" sldId="2147483714"/>
            <pc:sldLayoutMk cId="1257895639" sldId="2147483721"/>
          </pc:sldLayoutMkLst>
        </pc:sldLayoutChg>
        <pc:sldLayoutChg chg="add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936979593" sldId="2147483714"/>
            <pc:sldLayoutMk cId="2046509031" sldId="2147483722"/>
          </pc:sldLayoutMkLst>
        </pc:sldLayoutChg>
        <pc:sldLayoutChg chg="add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936979593" sldId="2147483714"/>
            <pc:sldLayoutMk cId="3780368769" sldId="2147483723"/>
          </pc:sldLayoutMkLst>
        </pc:sldLayoutChg>
        <pc:sldLayoutChg chg="add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936979593" sldId="2147483714"/>
            <pc:sldLayoutMk cId="3477378437" sldId="2147483724"/>
          </pc:sldLayoutMkLst>
        </pc:sldLayoutChg>
        <pc:sldLayoutChg chg="add mod replId">
          <pc:chgData name="garcía poza hugo" userId="S::hugo.garcia.poza@rai.usc.es::9c7f6ad9-0e5e-4f88-b945-46d4a45b148b" providerId="AD" clId="Web-{E2970DB0-157F-F97E-34F8-0036C4C143C2}" dt="2025-05-10T10:52:44.011" v="4"/>
          <pc:sldLayoutMkLst>
            <pc:docMk/>
            <pc:sldMasterMk cId="3936979593" sldId="2147483714"/>
            <pc:sldLayoutMk cId="1353151551" sldId="2147483725"/>
          </pc:sldLayoutMkLst>
        </pc:sldLayoutChg>
      </pc:sldMasterChg>
    </pc:docChg>
  </pc:docChgLst>
  <pc:docChgLst>
    <pc:chgData name="garcía poza hugo" userId="S::hugo.garcia.poza@rai.usc.es::9c7f6ad9-0e5e-4f88-b945-46d4a45b148b" providerId="AD" clId="Web-{62EFC8B7-8F22-D901-980A-A11932742AC7}"/>
    <pc:docChg chg="modSld">
      <pc:chgData name="garcía poza hugo" userId="S::hugo.garcia.poza@rai.usc.es::9c7f6ad9-0e5e-4f88-b945-46d4a45b148b" providerId="AD" clId="Web-{62EFC8B7-8F22-D901-980A-A11932742AC7}" dt="2025-05-13T09:04:03.023" v="42"/>
      <pc:docMkLst>
        <pc:docMk/>
      </pc:docMkLst>
      <pc:sldChg chg="addSp delSp modSp mod setBg setClrOvrMap">
        <pc:chgData name="garcía poza hugo" userId="S::hugo.garcia.poza@rai.usc.es::9c7f6ad9-0e5e-4f88-b945-46d4a45b148b" providerId="AD" clId="Web-{62EFC8B7-8F22-D901-980A-A11932742AC7}" dt="2025-05-13T09:03:31.459" v="41"/>
        <pc:sldMkLst>
          <pc:docMk/>
          <pc:sldMk cId="3665804790" sldId="277"/>
        </pc:sldMkLst>
        <pc:spChg chg="mod">
          <ac:chgData name="garcía poza hugo" userId="S::hugo.garcia.poza@rai.usc.es::9c7f6ad9-0e5e-4f88-b945-46d4a45b148b" providerId="AD" clId="Web-{62EFC8B7-8F22-D901-980A-A11932742AC7}" dt="2025-05-13T09:03:31.459" v="41"/>
          <ac:spMkLst>
            <pc:docMk/>
            <pc:sldMk cId="3665804790" sldId="277"/>
            <ac:spMk id="2" creationId="{32918E17-9D33-B3C6-ED16-866E86D9785D}"/>
          </ac:spMkLst>
        </pc:spChg>
        <pc:spChg chg="mod">
          <ac:chgData name="garcía poza hugo" userId="S::hugo.garcia.poza@rai.usc.es::9c7f6ad9-0e5e-4f88-b945-46d4a45b148b" providerId="AD" clId="Web-{62EFC8B7-8F22-D901-980A-A11932742AC7}" dt="2025-05-13T09:03:31.459" v="41"/>
          <ac:spMkLst>
            <pc:docMk/>
            <pc:sldMk cId="3665804790" sldId="277"/>
            <ac:spMk id="3" creationId="{39D893B8-66DB-501F-E7C2-0E498E1B8EE4}"/>
          </ac:spMkLst>
        </pc:spChg>
        <pc:spChg chg="add del mod">
          <ac:chgData name="garcía poza hugo" userId="S::hugo.garcia.poza@rai.usc.es::9c7f6ad9-0e5e-4f88-b945-46d4a45b148b" providerId="AD" clId="Web-{62EFC8B7-8F22-D901-980A-A11932742AC7}" dt="2025-05-13T09:00:33.670" v="29"/>
          <ac:spMkLst>
            <pc:docMk/>
            <pc:sldMk cId="3665804790" sldId="277"/>
            <ac:spMk id="5" creationId="{96023A92-34D1-3E1A-DC6C-2C7EFFA04EBD}"/>
          </ac:spMkLst>
        </pc:spChg>
        <pc:spChg chg="add del">
          <ac:chgData name="garcía poza hugo" userId="S::hugo.garcia.poza@rai.usc.es::9c7f6ad9-0e5e-4f88-b945-46d4a45b148b" providerId="AD" clId="Web-{62EFC8B7-8F22-D901-980A-A11932742AC7}" dt="2025-05-13T09:03:31.443" v="40"/>
          <ac:spMkLst>
            <pc:docMk/>
            <pc:sldMk cId="3665804790" sldId="277"/>
            <ac:spMk id="8" creationId="{106378C3-EA41-4A0B-8144-97AF179E9AB7}"/>
          </ac:spMkLst>
        </pc:spChg>
        <pc:spChg chg="add del">
          <ac:chgData name="garcía poza hugo" userId="S::hugo.garcia.poza@rai.usc.es::9c7f6ad9-0e5e-4f88-b945-46d4a45b148b" providerId="AD" clId="Web-{62EFC8B7-8F22-D901-980A-A11932742AC7}" dt="2025-05-13T09:03:31.443" v="40"/>
          <ac:spMkLst>
            <pc:docMk/>
            <pc:sldMk cId="3665804790" sldId="277"/>
            <ac:spMk id="10" creationId="{2ABC575D-863A-449B-AA18-A22D2A84C832}"/>
          </ac:spMkLst>
        </pc:spChg>
        <pc:spChg chg="add del">
          <ac:chgData name="garcía poza hugo" userId="S::hugo.garcia.poza@rai.usc.es::9c7f6ad9-0e5e-4f88-b945-46d4a45b148b" providerId="AD" clId="Web-{62EFC8B7-8F22-D901-980A-A11932742AC7}" dt="2025-05-13T09:03:31.443" v="40"/>
          <ac:spMkLst>
            <pc:docMk/>
            <pc:sldMk cId="3665804790" sldId="277"/>
            <ac:spMk id="12" creationId="{732A87A1-E008-492C-8D91-EA0B5488DA8C}"/>
          </ac:spMkLst>
        </pc:spChg>
        <pc:spChg chg="add">
          <ac:chgData name="garcía poza hugo" userId="S::hugo.garcia.poza@rai.usc.es::9c7f6ad9-0e5e-4f88-b945-46d4a45b148b" providerId="AD" clId="Web-{62EFC8B7-8F22-D901-980A-A11932742AC7}" dt="2025-05-13T09:03:31.459" v="41"/>
          <ac:spMkLst>
            <pc:docMk/>
            <pc:sldMk cId="3665804790" sldId="277"/>
            <ac:spMk id="14" creationId="{33801627-6861-4EA9-BE98-E0CE33A894D9}"/>
          </ac:spMkLst>
        </pc:spChg>
        <pc:spChg chg="add">
          <ac:chgData name="garcía poza hugo" userId="S::hugo.garcia.poza@rai.usc.es::9c7f6ad9-0e5e-4f88-b945-46d4a45b148b" providerId="AD" clId="Web-{62EFC8B7-8F22-D901-980A-A11932742AC7}" dt="2025-05-13T09:03:31.459" v="41"/>
          <ac:spMkLst>
            <pc:docMk/>
            <pc:sldMk cId="3665804790" sldId="277"/>
            <ac:spMk id="15" creationId="{93C1483F-490E-4C8A-8765-1F8AF0C67D5F}"/>
          </ac:spMkLst>
        </pc:spChg>
        <pc:spChg chg="add">
          <ac:chgData name="garcía poza hugo" userId="S::hugo.garcia.poza@rai.usc.es::9c7f6ad9-0e5e-4f88-b945-46d4a45b148b" providerId="AD" clId="Web-{62EFC8B7-8F22-D901-980A-A11932742AC7}" dt="2025-05-13T09:03:31.459" v="41"/>
          <ac:spMkLst>
            <pc:docMk/>
            <pc:sldMk cId="3665804790" sldId="277"/>
            <ac:spMk id="16" creationId="{0249BF42-D05C-4553-9417-7B8695759291}"/>
          </ac:spMkLst>
        </pc:spChg>
      </pc:sldChg>
      <pc:sldChg chg="modTransition">
        <pc:chgData name="garcía poza hugo" userId="S::hugo.garcia.poza@rai.usc.es::9c7f6ad9-0e5e-4f88-b945-46d4a45b148b" providerId="AD" clId="Web-{62EFC8B7-8F22-D901-980A-A11932742AC7}" dt="2025-05-13T09:04:03.023" v="42"/>
        <pc:sldMkLst>
          <pc:docMk/>
          <pc:sldMk cId="2166304302" sldId="287"/>
        </pc:sldMkLst>
      </pc:sldChg>
    </pc:docChg>
  </pc:docChgLst>
  <pc:docChgLst>
    <pc:chgData name="fontán barreiro hector" userId="S::hector.fontan@rai.usc.es::e7d30bf9-c0a5-4d0d-9ea4-8bda4e5cddd2" providerId="AD" clId="Web-{82C68FE6-C9D5-2F27-6046-5EDE24FF1288}"/>
    <pc:docChg chg="modSld">
      <pc:chgData name="fontán barreiro hector" userId="S::hector.fontan@rai.usc.es::e7d30bf9-c0a5-4d0d-9ea4-8bda4e5cddd2" providerId="AD" clId="Web-{82C68FE6-C9D5-2F27-6046-5EDE24FF1288}" dt="2025-05-12T22:00:40.983" v="2" actId="20577"/>
      <pc:docMkLst>
        <pc:docMk/>
      </pc:docMkLst>
      <pc:sldChg chg="modSp">
        <pc:chgData name="fontán barreiro hector" userId="S::hector.fontan@rai.usc.es::e7d30bf9-c0a5-4d0d-9ea4-8bda4e5cddd2" providerId="AD" clId="Web-{82C68FE6-C9D5-2F27-6046-5EDE24FF1288}" dt="2025-05-12T22:00:40.983" v="2" actId="20577"/>
        <pc:sldMkLst>
          <pc:docMk/>
          <pc:sldMk cId="1306548988" sldId="275"/>
        </pc:sldMkLst>
        <pc:spChg chg="mod">
          <ac:chgData name="fontán barreiro hector" userId="S::hector.fontan@rai.usc.es::e7d30bf9-c0a5-4d0d-9ea4-8bda4e5cddd2" providerId="AD" clId="Web-{82C68FE6-C9D5-2F27-6046-5EDE24FF1288}" dt="2025-05-12T22:00:40.983" v="2" actId="20577"/>
          <ac:spMkLst>
            <pc:docMk/>
            <pc:sldMk cId="1306548988" sldId="275"/>
            <ac:spMk id="8" creationId="{E0E39047-4FF5-0233-3DB4-A866C946ACB3}"/>
          </ac:spMkLst>
        </pc:spChg>
      </pc:sldChg>
    </pc:docChg>
  </pc:docChgLst>
  <pc:docChgLst>
    <pc:chgData name="Fernández López Sofia" userId="S::sofia.fernandez.lopez0@rai.usc.es::b617c97a-54ff-45a0-96f9-09b112342ff7" providerId="AD" clId="Web-{51CDBE77-3EFD-2172-2C91-C70BBE241FFD}"/>
    <pc:docChg chg="delSld modSld">
      <pc:chgData name="Fernández López Sofia" userId="S::sofia.fernandez.lopez0@rai.usc.es::b617c97a-54ff-45a0-96f9-09b112342ff7" providerId="AD" clId="Web-{51CDBE77-3EFD-2172-2C91-C70BBE241FFD}" dt="2025-05-12T21:17:54.320" v="46"/>
      <pc:docMkLst>
        <pc:docMk/>
      </pc:docMkLst>
      <pc:sldChg chg="addSp modSp">
        <pc:chgData name="Fernández López Sofia" userId="S::sofia.fernandez.lopez0@rai.usc.es::b617c97a-54ff-45a0-96f9-09b112342ff7" providerId="AD" clId="Web-{51CDBE77-3EFD-2172-2C91-C70BBE241FFD}" dt="2025-05-12T21:10:48.429" v="45" actId="1076"/>
        <pc:sldMkLst>
          <pc:docMk/>
          <pc:sldMk cId="2086409598" sldId="257"/>
        </pc:sldMkLst>
        <pc:spChg chg="mod">
          <ac:chgData name="Fernández López Sofia" userId="S::sofia.fernandez.lopez0@rai.usc.es::b617c97a-54ff-45a0-96f9-09b112342ff7" providerId="AD" clId="Web-{51CDBE77-3EFD-2172-2C91-C70BBE241FFD}" dt="2025-05-12T21:10:07.224" v="38" actId="1076"/>
          <ac:spMkLst>
            <pc:docMk/>
            <pc:sldMk cId="2086409598" sldId="257"/>
            <ac:spMk id="2" creationId="{9F368C8D-CA2E-FD78-D308-367111771CB1}"/>
          </ac:spMkLst>
        </pc:spChg>
        <pc:spChg chg="mod">
          <ac:chgData name="Fernández López Sofia" userId="S::sofia.fernandez.lopez0@rai.usc.es::b617c97a-54ff-45a0-96f9-09b112342ff7" providerId="AD" clId="Web-{51CDBE77-3EFD-2172-2C91-C70BBE241FFD}" dt="2025-05-12T21:10:02.396" v="37" actId="1076"/>
          <ac:spMkLst>
            <pc:docMk/>
            <pc:sldMk cId="2086409598" sldId="257"/>
            <ac:spMk id="3" creationId="{81610599-68AC-E4F1-61B3-85D9899908F8}"/>
          </ac:spMkLst>
        </pc:spChg>
        <pc:spChg chg="add mod ord">
          <ac:chgData name="Fernández López Sofia" userId="S::sofia.fernandez.lopez0@rai.usc.es::b617c97a-54ff-45a0-96f9-09b112342ff7" providerId="AD" clId="Web-{51CDBE77-3EFD-2172-2C91-C70BBE241FFD}" dt="2025-05-12T21:10:10.709" v="39" actId="14100"/>
          <ac:spMkLst>
            <pc:docMk/>
            <pc:sldMk cId="2086409598" sldId="257"/>
            <ac:spMk id="4" creationId="{84A0E58A-8863-C865-D574-0CB8B5C65F3C}"/>
          </ac:spMkLst>
        </pc:spChg>
        <pc:spChg chg="add mod">
          <ac:chgData name="Fernández López Sofia" userId="S::sofia.fernandez.lopez0@rai.usc.es::b617c97a-54ff-45a0-96f9-09b112342ff7" providerId="AD" clId="Web-{51CDBE77-3EFD-2172-2C91-C70BBE241FFD}" dt="2025-05-12T21:10:48.429" v="45" actId="1076"/>
          <ac:spMkLst>
            <pc:docMk/>
            <pc:sldMk cId="2086409598" sldId="257"/>
            <ac:spMk id="5" creationId="{916CEBBC-4ABE-18CE-6315-732E840F6E54}"/>
          </ac:spMkLst>
        </pc:spChg>
      </pc:sldChg>
      <pc:sldChg chg="del">
        <pc:chgData name="Fernández López Sofia" userId="S::sofia.fernandez.lopez0@rai.usc.es::b617c97a-54ff-45a0-96f9-09b112342ff7" providerId="AD" clId="Web-{51CDBE77-3EFD-2172-2C91-C70BBE241FFD}" dt="2025-05-12T21:17:54.320" v="46"/>
        <pc:sldMkLst>
          <pc:docMk/>
          <pc:sldMk cId="3468350662" sldId="272"/>
        </pc:sldMkLst>
      </pc:sldChg>
    </pc:docChg>
  </pc:docChgLst>
  <pc:docChgLst>
    <pc:chgData name="garcía poza hugo" userId="S::hugo.garcia.poza@rai.usc.es::9c7f6ad9-0e5e-4f88-b945-46d4a45b148b" providerId="AD" clId="Web-{9B80BF3A-0618-AC34-F861-F3B04141B086}"/>
    <pc:docChg chg="modSld">
      <pc:chgData name="garcía poza hugo" userId="S::hugo.garcia.poza@rai.usc.es::9c7f6ad9-0e5e-4f88-b945-46d4a45b148b" providerId="AD" clId="Web-{9B80BF3A-0618-AC34-F861-F3B04141B086}" dt="2025-05-12T16:53:27" v="5" actId="20577"/>
      <pc:docMkLst>
        <pc:docMk/>
      </pc:docMkLst>
      <pc:sldChg chg="modSp">
        <pc:chgData name="garcía poza hugo" userId="S::hugo.garcia.poza@rai.usc.es::9c7f6ad9-0e5e-4f88-b945-46d4a45b148b" providerId="AD" clId="Web-{9B80BF3A-0618-AC34-F861-F3B04141B086}" dt="2025-05-12T16:53:27" v="5" actId="20577"/>
        <pc:sldMkLst>
          <pc:docMk/>
          <pc:sldMk cId="2406273178" sldId="256"/>
        </pc:sldMkLst>
        <pc:spChg chg="mod">
          <ac:chgData name="garcía poza hugo" userId="S::hugo.garcia.poza@rai.usc.es::9c7f6ad9-0e5e-4f88-b945-46d4a45b148b" providerId="AD" clId="Web-{9B80BF3A-0618-AC34-F861-F3B04141B086}" dt="2025-05-12T16:53:27" v="5" actId="20577"/>
          <ac:spMkLst>
            <pc:docMk/>
            <pc:sldMk cId="2406273178" sldId="256"/>
            <ac:spMk id="2" creationId="{00000000-0000-0000-0000-000000000000}"/>
          </ac:spMkLst>
        </pc:spChg>
      </pc:sldChg>
    </pc:docChg>
  </pc:docChgLst>
  <pc:docChgLst>
    <pc:chgData name="garcía poza hugo" userId="S::hugo.garcia.poza@rai.usc.es::9c7f6ad9-0e5e-4f88-b945-46d4a45b148b" providerId="AD" clId="Web-{796DA002-D9A6-922C-9D51-4D5725A6B227}"/>
    <pc:docChg chg="modSld">
      <pc:chgData name="garcía poza hugo" userId="S::hugo.garcia.poza@rai.usc.es::9c7f6ad9-0e5e-4f88-b945-46d4a45b148b" providerId="AD" clId="Web-{796DA002-D9A6-922C-9D51-4D5725A6B227}" dt="2025-05-13T08:44:42.802" v="6" actId="20577"/>
      <pc:docMkLst>
        <pc:docMk/>
      </pc:docMkLst>
      <pc:sldChg chg="modSp">
        <pc:chgData name="garcía poza hugo" userId="S::hugo.garcia.poza@rai.usc.es::9c7f6ad9-0e5e-4f88-b945-46d4a45b148b" providerId="AD" clId="Web-{796DA002-D9A6-922C-9D51-4D5725A6B227}" dt="2025-05-13T08:44:42.802" v="6" actId="20577"/>
        <pc:sldMkLst>
          <pc:docMk/>
          <pc:sldMk cId="2406273178" sldId="256"/>
        </pc:sldMkLst>
        <pc:spChg chg="mod">
          <ac:chgData name="garcía poza hugo" userId="S::hugo.garcia.poza@rai.usc.es::9c7f6ad9-0e5e-4f88-b945-46d4a45b148b" providerId="AD" clId="Web-{796DA002-D9A6-922C-9D51-4D5725A6B227}" dt="2025-05-13T08:44:42.802" v="6" actId="20577"/>
          <ac:spMkLst>
            <pc:docMk/>
            <pc:sldMk cId="2406273178" sldId="256"/>
            <ac:spMk id="2" creationId="{00000000-0000-0000-0000-000000000000}"/>
          </ac:spMkLst>
        </pc:spChg>
      </pc:sldChg>
    </pc:docChg>
  </pc:docChgLst>
  <pc:docChgLst>
    <pc:chgData name="garcía poza hugo" userId="S::hugo.garcia.poza@rai.usc.es::9c7f6ad9-0e5e-4f88-b945-46d4a45b148b" providerId="AD" clId="Web-{D48C483D-888A-0330-43D8-0654DF079F75}"/>
    <pc:docChg chg="modSld">
      <pc:chgData name="garcía poza hugo" userId="S::hugo.garcia.poza@rai.usc.es::9c7f6ad9-0e5e-4f88-b945-46d4a45b148b" providerId="AD" clId="Web-{D48C483D-888A-0330-43D8-0654DF079F75}" dt="2025-05-10T20:46:30.887" v="5" actId="20577"/>
      <pc:docMkLst>
        <pc:docMk/>
      </pc:docMkLst>
      <pc:sldChg chg="modSp">
        <pc:chgData name="garcía poza hugo" userId="S::hugo.garcia.poza@rai.usc.es::9c7f6ad9-0e5e-4f88-b945-46d4a45b148b" providerId="AD" clId="Web-{D48C483D-888A-0330-43D8-0654DF079F75}" dt="2025-05-10T20:46:30.887" v="5" actId="20577"/>
        <pc:sldMkLst>
          <pc:docMk/>
          <pc:sldMk cId="2406273178" sldId="256"/>
        </pc:sldMkLst>
        <pc:spChg chg="mod">
          <ac:chgData name="garcía poza hugo" userId="S::hugo.garcia.poza@rai.usc.es::9c7f6ad9-0e5e-4f88-b945-46d4a45b148b" providerId="AD" clId="Web-{D48C483D-888A-0330-43D8-0654DF079F75}" dt="2025-05-10T20:46:30.887" v="5" actId="20577"/>
          <ac:spMkLst>
            <pc:docMk/>
            <pc:sldMk cId="2406273178" sldId="256"/>
            <ac:spMk id="2" creationId="{00000000-0000-0000-0000-000000000000}"/>
          </ac:spMkLst>
        </pc:spChg>
      </pc:sldChg>
    </pc:docChg>
  </pc:docChgLst>
  <pc:docChgLst>
    <pc:chgData name="garcía poza hugo" userId="S::hugo.garcia.poza@rai.usc.es::9c7f6ad9-0e5e-4f88-b945-46d4a45b148b" providerId="AD" clId="Web-{F8CED7D8-3715-D1C5-6CFB-F610AEC33CF5}"/>
    <pc:docChg chg="modSld">
      <pc:chgData name="garcía poza hugo" userId="S::hugo.garcia.poza@rai.usc.es::9c7f6ad9-0e5e-4f88-b945-46d4a45b148b" providerId="AD" clId="Web-{F8CED7D8-3715-D1C5-6CFB-F610AEC33CF5}" dt="2025-05-08T21:14:01.224" v="6"/>
      <pc:docMkLst>
        <pc:docMk/>
      </pc:docMkLst>
      <pc:sldChg chg="modSp modTransition">
        <pc:chgData name="garcía poza hugo" userId="S::hugo.garcia.poza@rai.usc.es::9c7f6ad9-0e5e-4f88-b945-46d4a45b148b" providerId="AD" clId="Web-{F8CED7D8-3715-D1C5-6CFB-F610AEC33CF5}" dt="2025-05-08T21:14:01.224" v="6"/>
        <pc:sldMkLst>
          <pc:docMk/>
          <pc:sldMk cId="2406273178" sldId="256"/>
        </pc:sldMkLst>
        <pc:spChg chg="mod">
          <ac:chgData name="garcía poza hugo" userId="S::hugo.garcia.poza@rai.usc.es::9c7f6ad9-0e5e-4f88-b945-46d4a45b148b" providerId="AD" clId="Web-{F8CED7D8-3715-D1C5-6CFB-F610AEC33CF5}" dt="2025-05-08T21:13:50.646" v="1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garcía poza hugo" userId="S::hugo.garcia.poza@rai.usc.es::9c7f6ad9-0e5e-4f88-b945-46d4a45b148b" providerId="AD" clId="Web-{F8CED7D8-3715-D1C5-6CFB-F610AEC33CF5}" dt="2025-05-08T21:13:51.255" v="5" actId="20577"/>
          <ac:spMkLst>
            <pc:docMk/>
            <pc:sldMk cId="2406273178" sldId="256"/>
            <ac:spMk id="3" creationId="{00000000-0000-0000-0000-000000000000}"/>
          </ac:spMkLst>
        </pc:spChg>
      </pc:sldChg>
    </pc:docChg>
  </pc:docChgLst>
  <pc:docChgLst>
    <pc:chgData name="Fernández López Sofia" userId="S::sofia.fernandez.lopez0@rai.usc.es::b617c97a-54ff-45a0-96f9-09b112342ff7" providerId="AD" clId="Web-{8CDE1840-BFC8-E964-BB01-697298D77A20}"/>
    <pc:docChg chg="modSld">
      <pc:chgData name="Fernández López Sofia" userId="S::sofia.fernandez.lopez0@rai.usc.es::b617c97a-54ff-45a0-96f9-09b112342ff7" providerId="AD" clId="Web-{8CDE1840-BFC8-E964-BB01-697298D77A20}" dt="2025-05-08T21:17:29.925" v="44" actId="20577"/>
      <pc:docMkLst>
        <pc:docMk/>
      </pc:docMkLst>
      <pc:sldChg chg="modSp">
        <pc:chgData name="Fernández López Sofia" userId="S::sofia.fernandez.lopez0@rai.usc.es::b617c97a-54ff-45a0-96f9-09b112342ff7" providerId="AD" clId="Web-{8CDE1840-BFC8-E964-BB01-697298D77A20}" dt="2025-05-08T21:17:29.925" v="44" actId="20577"/>
        <pc:sldMkLst>
          <pc:docMk/>
          <pc:sldMk cId="2406273178" sldId="256"/>
        </pc:sldMkLst>
        <pc:spChg chg="mod">
          <ac:chgData name="Fernández López Sofia" userId="S::sofia.fernandez.lopez0@rai.usc.es::b617c97a-54ff-45a0-96f9-09b112342ff7" providerId="AD" clId="Web-{8CDE1840-BFC8-E964-BB01-697298D77A20}" dt="2025-05-08T21:17:04.034" v="7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Fernández López Sofia" userId="S::sofia.fernandez.lopez0@rai.usc.es::b617c97a-54ff-45a0-96f9-09b112342ff7" providerId="AD" clId="Web-{8CDE1840-BFC8-E964-BB01-697298D77A20}" dt="2025-05-08T21:17:29.925" v="44" actId="20577"/>
          <ac:spMkLst>
            <pc:docMk/>
            <pc:sldMk cId="2406273178" sldId="256"/>
            <ac:spMk id="3" creationId="{00000000-0000-0000-0000-000000000000}"/>
          </ac:spMkLst>
        </pc:spChg>
      </pc:sldChg>
    </pc:docChg>
  </pc:docChgLst>
  <pc:docChgLst>
    <pc:chgData name="garcía poza hugo" userId="S::hugo.garcia.poza@rai.usc.es::9c7f6ad9-0e5e-4f88-b945-46d4a45b148b" providerId="AD" clId="Web-{2F7EB4B5-9ECE-E740-E483-274F1CDD1EDC}"/>
    <pc:docChg chg="addSld modSld sldOrd">
      <pc:chgData name="garcía poza hugo" userId="S::hugo.garcia.poza@rai.usc.es::9c7f6ad9-0e5e-4f88-b945-46d4a45b148b" providerId="AD" clId="Web-{2F7EB4B5-9ECE-E740-E483-274F1CDD1EDC}" dt="2025-05-11T21:50:51.076" v="9" actId="20577"/>
      <pc:docMkLst>
        <pc:docMk/>
      </pc:docMkLst>
      <pc:sldChg chg="modSp add ord replId">
        <pc:chgData name="garcía poza hugo" userId="S::hugo.garcia.poza@rai.usc.es::9c7f6ad9-0e5e-4f88-b945-46d4a45b148b" providerId="AD" clId="Web-{2F7EB4B5-9ECE-E740-E483-274F1CDD1EDC}" dt="2025-05-11T21:50:51.076" v="9" actId="20577"/>
        <pc:sldMkLst>
          <pc:docMk/>
          <pc:sldMk cId="4258766144" sldId="284"/>
        </pc:sldMkLst>
        <pc:spChg chg="mod">
          <ac:chgData name="garcía poza hugo" userId="S::hugo.garcia.poza@rai.usc.es::9c7f6ad9-0e5e-4f88-b945-46d4a45b148b" providerId="AD" clId="Web-{2F7EB4B5-9ECE-E740-E483-274F1CDD1EDC}" dt="2025-05-11T21:50:51.076" v="9" actId="20577"/>
          <ac:spMkLst>
            <pc:docMk/>
            <pc:sldMk cId="4258766144" sldId="284"/>
            <ac:spMk id="2" creationId="{264DC045-9A3E-0EDF-080C-CE96FD876501}"/>
          </ac:spMkLst>
        </pc:spChg>
      </pc:sldChg>
    </pc:docChg>
  </pc:docChgLst>
  <pc:docChgLst>
    <pc:chgData name="garcía poza hugo" userId="S::hugo.garcia.poza@rai.usc.es::9c7f6ad9-0e5e-4f88-b945-46d4a45b148b" providerId="AD" clId="Web-{98CF9B57-5750-99CA-CEED-67B8C308D5AC}"/>
    <pc:docChg chg="modSld">
      <pc:chgData name="garcía poza hugo" userId="S::hugo.garcia.poza@rai.usc.es::9c7f6ad9-0e5e-4f88-b945-46d4a45b148b" providerId="AD" clId="Web-{98CF9B57-5750-99CA-CEED-67B8C308D5AC}" dt="2025-05-12T19:28:16.863" v="57"/>
      <pc:docMkLst>
        <pc:docMk/>
      </pc:docMkLst>
      <pc:sldChg chg="modSp">
        <pc:chgData name="garcía poza hugo" userId="S::hugo.garcia.poza@rai.usc.es::9c7f6ad9-0e5e-4f88-b945-46d4a45b148b" providerId="AD" clId="Web-{98CF9B57-5750-99CA-CEED-67B8C308D5AC}" dt="2025-05-12T19:24:19.440" v="38" actId="20577"/>
        <pc:sldMkLst>
          <pc:docMk/>
          <pc:sldMk cId="2086409598" sldId="257"/>
        </pc:sldMkLst>
        <pc:spChg chg="mod">
          <ac:chgData name="garcía poza hugo" userId="S::hugo.garcia.poza@rai.usc.es::9c7f6ad9-0e5e-4f88-b945-46d4a45b148b" providerId="AD" clId="Web-{98CF9B57-5750-99CA-CEED-67B8C308D5AC}" dt="2025-05-12T19:24:19.440" v="38" actId="20577"/>
          <ac:spMkLst>
            <pc:docMk/>
            <pc:sldMk cId="2086409598" sldId="257"/>
            <ac:spMk id="3" creationId="{81610599-68AC-E4F1-61B3-85D9899908F8}"/>
          </ac:spMkLst>
        </pc:spChg>
      </pc:sldChg>
      <pc:sldChg chg="modSp modTransition">
        <pc:chgData name="garcía poza hugo" userId="S::hugo.garcia.poza@rai.usc.es::9c7f6ad9-0e5e-4f88-b945-46d4a45b148b" providerId="AD" clId="Web-{98CF9B57-5750-99CA-CEED-67B8C308D5AC}" dt="2025-05-12T19:24:56.661" v="43" actId="20577"/>
        <pc:sldMkLst>
          <pc:docMk/>
          <pc:sldMk cId="3665804790" sldId="277"/>
        </pc:sldMkLst>
        <pc:spChg chg="mod">
          <ac:chgData name="garcía poza hugo" userId="S::hugo.garcia.poza@rai.usc.es::9c7f6ad9-0e5e-4f88-b945-46d4a45b148b" providerId="AD" clId="Web-{98CF9B57-5750-99CA-CEED-67B8C308D5AC}" dt="2025-05-12T19:24:56.661" v="43" actId="20577"/>
          <ac:spMkLst>
            <pc:docMk/>
            <pc:sldMk cId="3665804790" sldId="277"/>
            <ac:spMk id="2" creationId="{32918E17-9D33-B3C6-ED16-866E86D9785D}"/>
          </ac:spMkLst>
        </pc:spChg>
      </pc:sldChg>
      <pc:sldChg chg="modTransition">
        <pc:chgData name="garcía poza hugo" userId="S::hugo.garcia.poza@rai.usc.es::9c7f6ad9-0e5e-4f88-b945-46d4a45b148b" providerId="AD" clId="Web-{98CF9B57-5750-99CA-CEED-67B8C308D5AC}" dt="2025-05-12T19:24:27.722" v="39"/>
        <pc:sldMkLst>
          <pc:docMk/>
          <pc:sldMk cId="215298703" sldId="278"/>
        </pc:sldMkLst>
      </pc:sldChg>
      <pc:sldChg chg="modTransition">
        <pc:chgData name="garcía poza hugo" userId="S::hugo.garcia.poza@rai.usc.es::9c7f6ad9-0e5e-4f88-b945-46d4a45b148b" providerId="AD" clId="Web-{98CF9B57-5750-99CA-CEED-67B8C308D5AC}" dt="2025-05-12T19:24:29.456" v="40"/>
        <pc:sldMkLst>
          <pc:docMk/>
          <pc:sldMk cId="85105065" sldId="279"/>
        </pc:sldMkLst>
      </pc:sldChg>
      <pc:sldChg chg="modTransition">
        <pc:chgData name="garcía poza hugo" userId="S::hugo.garcia.poza@rai.usc.es::9c7f6ad9-0e5e-4f88-b945-46d4a45b148b" providerId="AD" clId="Web-{98CF9B57-5750-99CA-CEED-67B8C308D5AC}" dt="2025-05-12T19:24:34.144" v="41"/>
        <pc:sldMkLst>
          <pc:docMk/>
          <pc:sldMk cId="3552259960" sldId="281"/>
        </pc:sldMkLst>
      </pc:sldChg>
      <pc:sldChg chg="modTransition delAnim">
        <pc:chgData name="garcía poza hugo" userId="S::hugo.garcia.poza@rai.usc.es::9c7f6ad9-0e5e-4f88-b945-46d4a45b148b" providerId="AD" clId="Web-{98CF9B57-5750-99CA-CEED-67B8C308D5AC}" dt="2025-05-12T19:28:16.863" v="57"/>
        <pc:sldMkLst>
          <pc:docMk/>
          <pc:sldMk cId="2166304302" sldId="287"/>
        </pc:sldMkLst>
      </pc:sldChg>
      <pc:sldChg chg="modSp addAnim delAnim modAnim">
        <pc:chgData name="garcía poza hugo" userId="S::hugo.garcia.poza@rai.usc.es::9c7f6ad9-0e5e-4f88-b945-46d4a45b148b" providerId="AD" clId="Web-{98CF9B57-5750-99CA-CEED-67B8C308D5AC}" dt="2025-05-12T19:26:13.901" v="55"/>
        <pc:sldMkLst>
          <pc:docMk/>
          <pc:sldMk cId="3547980081" sldId="289"/>
        </pc:sldMkLst>
        <pc:spChg chg="mod">
          <ac:chgData name="garcía poza hugo" userId="S::hugo.garcia.poza@rai.usc.es::9c7f6ad9-0e5e-4f88-b945-46d4a45b148b" providerId="AD" clId="Web-{98CF9B57-5750-99CA-CEED-67B8C308D5AC}" dt="2025-05-12T19:25:58.244" v="53" actId="20577"/>
          <ac:spMkLst>
            <pc:docMk/>
            <pc:sldMk cId="3547980081" sldId="289"/>
            <ac:spMk id="5" creationId="{F8C74B8B-E7CE-FA19-2B0F-3A39B514A706}"/>
          </ac:spMkLst>
        </pc:spChg>
      </pc:sldChg>
    </pc:docChg>
  </pc:docChgLst>
  <pc:docChgLst>
    <pc:chgData name="fontán barreiro hector" userId="S::hector.fontan@rai.usc.es::e7d30bf9-c0a5-4d0d-9ea4-8bda4e5cddd2" providerId="AD" clId="Web-{8FC65486-8390-AC1E-48F5-3BF852F11788}"/>
    <pc:docChg chg="addSld modSld">
      <pc:chgData name="fontán barreiro hector" userId="S::hector.fontan@rai.usc.es::e7d30bf9-c0a5-4d0d-9ea4-8bda4e5cddd2" providerId="AD" clId="Web-{8FC65486-8390-AC1E-48F5-3BF852F11788}" dt="2025-05-12T09:16:37.654" v="79"/>
      <pc:docMkLst>
        <pc:docMk/>
      </pc:docMkLst>
      <pc:sldChg chg="modSp">
        <pc:chgData name="fontán barreiro hector" userId="S::hector.fontan@rai.usc.es::e7d30bf9-c0a5-4d0d-9ea4-8bda4e5cddd2" providerId="AD" clId="Web-{8FC65486-8390-AC1E-48F5-3BF852F11788}" dt="2025-05-12T09:13:40.319" v="74" actId="20577"/>
        <pc:sldMkLst>
          <pc:docMk/>
          <pc:sldMk cId="2086409598" sldId="257"/>
        </pc:sldMkLst>
        <pc:spChg chg="mod">
          <ac:chgData name="fontán barreiro hector" userId="S::hector.fontan@rai.usc.es::e7d30bf9-c0a5-4d0d-9ea4-8bda4e5cddd2" providerId="AD" clId="Web-{8FC65486-8390-AC1E-48F5-3BF852F11788}" dt="2025-05-12T09:13:40.319" v="74" actId="20577"/>
          <ac:spMkLst>
            <pc:docMk/>
            <pc:sldMk cId="2086409598" sldId="257"/>
            <ac:spMk id="3" creationId="{81610599-68AC-E4F1-61B3-85D9899908F8}"/>
          </ac:spMkLst>
        </pc:spChg>
      </pc:sldChg>
      <pc:sldChg chg="modSp modTransition">
        <pc:chgData name="fontán barreiro hector" userId="S::hector.fontan@rai.usc.es::e7d30bf9-c0a5-4d0d-9ea4-8bda4e5cddd2" providerId="AD" clId="Web-{8FC65486-8390-AC1E-48F5-3BF852F11788}" dt="2025-05-12T09:14:40.587" v="77"/>
        <pc:sldMkLst>
          <pc:docMk/>
          <pc:sldMk cId="1306548988" sldId="275"/>
        </pc:sldMkLst>
        <pc:spChg chg="mod">
          <ac:chgData name="fontán barreiro hector" userId="S::hector.fontan@rai.usc.es::e7d30bf9-c0a5-4d0d-9ea4-8bda4e5cddd2" providerId="AD" clId="Web-{8FC65486-8390-AC1E-48F5-3BF852F11788}" dt="2025-05-12T09:00:39.588" v="25" actId="20577"/>
          <ac:spMkLst>
            <pc:docMk/>
            <pc:sldMk cId="1306548988" sldId="275"/>
            <ac:spMk id="8" creationId="{E0E39047-4FF5-0233-3DB4-A866C946ACB3}"/>
          </ac:spMkLst>
        </pc:spChg>
      </pc:sldChg>
      <pc:sldChg chg="modTransition">
        <pc:chgData name="fontán barreiro hector" userId="S::hector.fontan@rai.usc.es::e7d30bf9-c0a5-4d0d-9ea4-8bda4e5cddd2" providerId="AD" clId="Web-{8FC65486-8390-AC1E-48F5-3BF852F11788}" dt="2025-05-12T09:15:02.276" v="78"/>
        <pc:sldMkLst>
          <pc:docMk/>
          <pc:sldMk cId="2249335212" sldId="276"/>
        </pc:sldMkLst>
      </pc:sldChg>
      <pc:sldChg chg="addSp delSp modSp new mod modTransition setBg">
        <pc:chgData name="fontán barreiro hector" userId="S::hector.fontan@rai.usc.es::e7d30bf9-c0a5-4d0d-9ea4-8bda4e5cddd2" providerId="AD" clId="Web-{8FC65486-8390-AC1E-48F5-3BF852F11788}" dt="2025-05-12T09:16:37.654" v="79"/>
        <pc:sldMkLst>
          <pc:docMk/>
          <pc:sldMk cId="1058571001" sldId="294"/>
        </pc:sldMkLst>
        <pc:spChg chg="mod">
          <ac:chgData name="fontán barreiro hector" userId="S::hector.fontan@rai.usc.es::e7d30bf9-c0a5-4d0d-9ea4-8bda4e5cddd2" providerId="AD" clId="Web-{8FC65486-8390-AC1E-48F5-3BF852F11788}" dt="2025-05-12T08:47:19.121" v="10"/>
          <ac:spMkLst>
            <pc:docMk/>
            <pc:sldMk cId="1058571001" sldId="294"/>
            <ac:spMk id="2" creationId="{D99A440E-1631-5EA5-3DBA-52F3A609DCDC}"/>
          </ac:spMkLst>
        </pc:spChg>
        <pc:spChg chg="del">
          <ac:chgData name="fontán barreiro hector" userId="S::hector.fontan@rai.usc.es::e7d30bf9-c0a5-4d0d-9ea4-8bda4e5cddd2" providerId="AD" clId="Web-{8FC65486-8390-AC1E-48F5-3BF852F11788}" dt="2025-05-12T08:46:21.415" v="7"/>
          <ac:spMkLst>
            <pc:docMk/>
            <pc:sldMk cId="1058571001" sldId="294"/>
            <ac:spMk id="3" creationId="{4B6BA269-DEA0-60DE-4B93-B798D267C871}"/>
          </ac:spMkLst>
        </pc:spChg>
        <pc:spChg chg="add del">
          <ac:chgData name="fontán barreiro hector" userId="S::hector.fontan@rai.usc.es::e7d30bf9-c0a5-4d0d-9ea4-8bda4e5cddd2" providerId="AD" clId="Web-{8FC65486-8390-AC1E-48F5-3BF852F11788}" dt="2025-05-12T08:47:19.121" v="9"/>
          <ac:spMkLst>
            <pc:docMk/>
            <pc:sldMk cId="1058571001" sldId="294"/>
            <ac:spMk id="9" creationId="{5D5E0904-721C-4D68-9EB8-1C9752E329A7}"/>
          </ac:spMkLst>
        </pc:spChg>
        <pc:spChg chg="add del">
          <ac:chgData name="fontán barreiro hector" userId="S::hector.fontan@rai.usc.es::e7d30bf9-c0a5-4d0d-9ea4-8bda4e5cddd2" providerId="AD" clId="Web-{8FC65486-8390-AC1E-48F5-3BF852F11788}" dt="2025-05-12T08:47:19.121" v="9"/>
          <ac:spMkLst>
            <pc:docMk/>
            <pc:sldMk cId="1058571001" sldId="294"/>
            <ac:spMk id="11" creationId="{E2C05438-8975-4783-BCC7-9A4F0BD17978}"/>
          </ac:spMkLst>
        </pc:spChg>
        <pc:spChg chg="add del">
          <ac:chgData name="fontán barreiro hector" userId="S::hector.fontan@rai.usc.es::e7d30bf9-c0a5-4d0d-9ea4-8bda4e5cddd2" providerId="AD" clId="Web-{8FC65486-8390-AC1E-48F5-3BF852F11788}" dt="2025-05-12T08:47:19.121" v="9"/>
          <ac:spMkLst>
            <pc:docMk/>
            <pc:sldMk cId="1058571001" sldId="294"/>
            <ac:spMk id="13" creationId="{DF0ACCC9-A5C0-44FC-9472-E3E4BF4B41A7}"/>
          </ac:spMkLst>
        </pc:spChg>
        <pc:spChg chg="add del">
          <ac:chgData name="fontán barreiro hector" userId="S::hector.fontan@rai.usc.es::e7d30bf9-c0a5-4d0d-9ea4-8bda4e5cddd2" providerId="AD" clId="Web-{8FC65486-8390-AC1E-48F5-3BF852F11788}" dt="2025-05-12T08:47:19.121" v="9"/>
          <ac:spMkLst>
            <pc:docMk/>
            <pc:sldMk cId="1058571001" sldId="294"/>
            <ac:spMk id="15" creationId="{E8B8E8AE-1882-46F3-94E7-A2A39149475C}"/>
          </ac:spMkLst>
        </pc:spChg>
        <pc:spChg chg="add del">
          <ac:chgData name="fontán barreiro hector" userId="S::hector.fontan@rai.usc.es::e7d30bf9-c0a5-4d0d-9ea4-8bda4e5cddd2" providerId="AD" clId="Web-{8FC65486-8390-AC1E-48F5-3BF852F11788}" dt="2025-05-12T08:47:19.121" v="9"/>
          <ac:spMkLst>
            <pc:docMk/>
            <pc:sldMk cId="1058571001" sldId="294"/>
            <ac:spMk id="17" creationId="{F5AE0C4B-4D5E-48B0-929B-038F7E948410}"/>
          </ac:spMkLst>
        </pc:spChg>
        <pc:spChg chg="add">
          <ac:chgData name="fontán barreiro hector" userId="S::hector.fontan@rai.usc.es::e7d30bf9-c0a5-4d0d-9ea4-8bda4e5cddd2" providerId="AD" clId="Web-{8FC65486-8390-AC1E-48F5-3BF852F11788}" dt="2025-05-12T08:47:19.121" v="10"/>
          <ac:spMkLst>
            <pc:docMk/>
            <pc:sldMk cId="1058571001" sldId="294"/>
            <ac:spMk id="19" creationId="{5D5E0904-721C-4D68-9EB8-1C9752E329A7}"/>
          </ac:spMkLst>
        </pc:spChg>
        <pc:picChg chg="add mod ord">
          <ac:chgData name="fontán barreiro hector" userId="S::hector.fontan@rai.usc.es::e7d30bf9-c0a5-4d0d-9ea4-8bda4e5cddd2" providerId="AD" clId="Web-{8FC65486-8390-AC1E-48F5-3BF852F11788}" dt="2025-05-12T08:47:19.121" v="10"/>
          <ac:picMkLst>
            <pc:docMk/>
            <pc:sldMk cId="1058571001" sldId="294"/>
            <ac:picMk id="4" creationId="{7C072B78-7A15-379B-1B29-3711CED99041}"/>
          </ac:picMkLst>
        </pc:picChg>
      </pc:sldChg>
    </pc:docChg>
  </pc:docChgLst>
  <pc:docChgLst>
    <pc:chgData name="garcía poza hugo" userId="S::hugo.garcia.poza@rai.usc.es::9c7f6ad9-0e5e-4f88-b945-46d4a45b148b" providerId="AD" clId="Web-{D1BEC689-28B8-6A87-F8A8-545F5C325916}"/>
    <pc:docChg chg="modSld">
      <pc:chgData name="garcía poza hugo" userId="S::hugo.garcia.poza@rai.usc.es::9c7f6ad9-0e5e-4f88-b945-46d4a45b148b" providerId="AD" clId="Web-{D1BEC689-28B8-6A87-F8A8-545F5C325916}" dt="2025-05-11T10:46:44.781" v="5"/>
      <pc:docMkLst>
        <pc:docMk/>
      </pc:docMkLst>
      <pc:sldChg chg="modAnim">
        <pc:chgData name="garcía poza hugo" userId="S::hugo.garcia.poza@rai.usc.es::9c7f6ad9-0e5e-4f88-b945-46d4a45b148b" providerId="AD" clId="Web-{D1BEC689-28B8-6A87-F8A8-545F5C325916}" dt="2025-05-11T10:46:44.781" v="5"/>
        <pc:sldMkLst>
          <pc:docMk/>
          <pc:sldMk cId="3988187198" sldId="263"/>
        </pc:sldMkLst>
      </pc:sldChg>
      <pc:sldChg chg="addAnim">
        <pc:chgData name="garcía poza hugo" userId="S::hugo.garcia.poza@rai.usc.es::9c7f6ad9-0e5e-4f88-b945-46d4a45b148b" providerId="AD" clId="Web-{D1BEC689-28B8-6A87-F8A8-545F5C325916}" dt="2025-05-11T10:40:01.133" v="2"/>
        <pc:sldMkLst>
          <pc:docMk/>
          <pc:sldMk cId="541954834" sldId="270"/>
        </pc:sldMkLst>
      </pc:sldChg>
      <pc:sldChg chg="modSp">
        <pc:chgData name="garcía poza hugo" userId="S::hugo.garcia.poza@rai.usc.es::9c7f6ad9-0e5e-4f88-b945-46d4a45b148b" providerId="AD" clId="Web-{D1BEC689-28B8-6A87-F8A8-545F5C325916}" dt="2025-05-11T09:47:46.347" v="1" actId="1076"/>
        <pc:sldMkLst>
          <pc:docMk/>
          <pc:sldMk cId="1306548988" sldId="275"/>
        </pc:sldMkLst>
        <pc:picChg chg="mod">
          <ac:chgData name="garcía poza hugo" userId="S::hugo.garcia.poza@rai.usc.es::9c7f6ad9-0e5e-4f88-b945-46d4a45b148b" providerId="AD" clId="Web-{D1BEC689-28B8-6A87-F8A8-545F5C325916}" dt="2025-05-11T09:47:46.347" v="1" actId="1076"/>
          <ac:picMkLst>
            <pc:docMk/>
            <pc:sldMk cId="1306548988" sldId="275"/>
            <ac:picMk id="4" creationId="{9DFCBD9A-C3F5-0A85-09D8-F6115E890122}"/>
          </ac:picMkLst>
        </pc:picChg>
      </pc:sldChg>
    </pc:docChg>
  </pc:docChgLst>
  <pc:docChgLst>
    <pc:chgData name="Fernández López Sofia" userId="S::sofia.fernandez.lopez0@rai.usc.es::b617c97a-54ff-45a0-96f9-09b112342ff7" providerId="AD" clId="Web-{8FFF7B89-9E15-FF8F-E87F-BCEB86D9A36C}"/>
    <pc:docChg chg="addSld modSld">
      <pc:chgData name="Fernández López Sofia" userId="S::sofia.fernandez.lopez0@rai.usc.es::b617c97a-54ff-45a0-96f9-09b112342ff7" providerId="AD" clId="Web-{8FFF7B89-9E15-FF8F-E87F-BCEB86D9A36C}" dt="2025-05-11T13:35:31.373" v="217"/>
      <pc:docMkLst>
        <pc:docMk/>
      </pc:docMkLst>
      <pc:sldChg chg="addSp delSp modSp new mod setBg setClrOvrMap">
        <pc:chgData name="Fernández López Sofia" userId="S::sofia.fernandez.lopez0@rai.usc.es::b617c97a-54ff-45a0-96f9-09b112342ff7" providerId="AD" clId="Web-{8FFF7B89-9E15-FF8F-E87F-BCEB86D9A36C}" dt="2025-05-11T13:35:22.139" v="216"/>
        <pc:sldMkLst>
          <pc:docMk/>
          <pc:sldMk cId="215298703" sldId="278"/>
        </pc:sldMkLst>
        <pc:spChg chg="del mod">
          <ac:chgData name="Fernández López Sofia" userId="S::sofia.fernandez.lopez0@rai.usc.es::b617c97a-54ff-45a0-96f9-09b112342ff7" providerId="AD" clId="Web-{8FFF7B89-9E15-FF8F-E87F-BCEB86D9A36C}" dt="2025-05-11T12:36:04.359" v="36"/>
          <ac:spMkLst>
            <pc:docMk/>
            <pc:sldMk cId="215298703" sldId="278"/>
            <ac:spMk id="2" creationId="{69F60546-9ED0-2D7A-64A2-06B23810A784}"/>
          </ac:spMkLst>
        </pc:spChg>
        <pc:spChg chg="del">
          <ac:chgData name="Fernández López Sofia" userId="S::sofia.fernandez.lopez0@rai.usc.es::b617c97a-54ff-45a0-96f9-09b112342ff7" providerId="AD" clId="Web-{8FFF7B89-9E15-FF8F-E87F-BCEB86D9A36C}" dt="2025-05-11T12:33:37.058" v="1"/>
          <ac:spMkLst>
            <pc:docMk/>
            <pc:sldMk cId="215298703" sldId="278"/>
            <ac:spMk id="3" creationId="{7ADC6F65-7EE3-DD55-3F00-338D5D0854E6}"/>
          </ac:spMkLst>
        </pc:spChg>
        <pc:spChg chg="add del mod">
          <ac:chgData name="Fernández López Sofia" userId="S::sofia.fernandez.lopez0@rai.usc.es::b617c97a-54ff-45a0-96f9-09b112342ff7" providerId="AD" clId="Web-{8FFF7B89-9E15-FF8F-E87F-BCEB86D9A36C}" dt="2025-05-11T12:36:04.359" v="36"/>
          <ac:spMkLst>
            <pc:docMk/>
            <pc:sldMk cId="215298703" sldId="278"/>
            <ac:spMk id="8" creationId="{F9779B23-DD86-B0C6-4D29-EF8790890797}"/>
          </ac:spMkLst>
        </pc:spChg>
        <pc:spChg chg="add">
          <ac:chgData name="Fernández López Sofia" userId="S::sofia.fernandez.lopez0@rai.usc.es::b617c97a-54ff-45a0-96f9-09b112342ff7" providerId="AD" clId="Web-{8FFF7B89-9E15-FF8F-E87F-BCEB86D9A36C}" dt="2025-05-11T12:36:04.359" v="36"/>
          <ac:spMkLst>
            <pc:docMk/>
            <pc:sldMk cId="215298703" sldId="278"/>
            <ac:spMk id="13" creationId="{0E99ED6D-365F-4CAE-942F-ECA78F74BD7F}"/>
          </ac:spMkLst>
        </pc:spChg>
        <pc:spChg chg="add">
          <ac:chgData name="Fernández López Sofia" userId="S::sofia.fernandez.lopez0@rai.usc.es::b617c97a-54ff-45a0-96f9-09b112342ff7" providerId="AD" clId="Web-{8FFF7B89-9E15-FF8F-E87F-BCEB86D9A36C}" dt="2025-05-11T12:36:04.359" v="36"/>
          <ac:spMkLst>
            <pc:docMk/>
            <pc:sldMk cId="215298703" sldId="278"/>
            <ac:spMk id="15" creationId="{9B0F74F9-E373-4883-A533-C80C53DE6DE0}"/>
          </ac:spMkLst>
        </pc:spChg>
        <pc:spChg chg="add mod">
          <ac:chgData name="Fernández López Sofia" userId="S::sofia.fernandez.lopez0@rai.usc.es::b617c97a-54ff-45a0-96f9-09b112342ff7" providerId="AD" clId="Web-{8FFF7B89-9E15-FF8F-E87F-BCEB86D9A36C}" dt="2025-05-11T13:35:22.139" v="216"/>
          <ac:spMkLst>
            <pc:docMk/>
            <pc:sldMk cId="215298703" sldId="278"/>
            <ac:spMk id="17" creationId="{4765FFFB-1163-4DA7-83B0-B8677ABBC6FF}"/>
          </ac:spMkLst>
        </pc:spChg>
        <pc:spChg chg="add">
          <ac:chgData name="Fernández López Sofia" userId="S::sofia.fernandez.lopez0@rai.usc.es::b617c97a-54ff-45a0-96f9-09b112342ff7" providerId="AD" clId="Web-{8FFF7B89-9E15-FF8F-E87F-BCEB86D9A36C}" dt="2025-05-11T12:36:04.359" v="36"/>
          <ac:spMkLst>
            <pc:docMk/>
            <pc:sldMk cId="215298703" sldId="278"/>
            <ac:spMk id="19" creationId="{EC117A05-2F4F-4370-A926-6191A5C3DCD1}"/>
          </ac:spMkLst>
        </pc:spChg>
        <pc:picChg chg="add mod ord">
          <ac:chgData name="Fernández López Sofia" userId="S::sofia.fernandez.lopez0@rai.usc.es::b617c97a-54ff-45a0-96f9-09b112342ff7" providerId="AD" clId="Web-{8FFF7B89-9E15-FF8F-E87F-BCEB86D9A36C}" dt="2025-05-11T12:39:39.380" v="69" actId="1076"/>
          <ac:picMkLst>
            <pc:docMk/>
            <pc:sldMk cId="215298703" sldId="278"/>
            <ac:picMk id="4" creationId="{79FFE5FE-8F00-010F-BAF3-BCCA9DB0E0CD}"/>
          </ac:picMkLst>
        </pc:picChg>
        <pc:picChg chg="add mod">
          <ac:chgData name="Fernández López Sofia" userId="S::sofia.fernandez.lopez0@rai.usc.es::b617c97a-54ff-45a0-96f9-09b112342ff7" providerId="AD" clId="Web-{8FFF7B89-9E15-FF8F-E87F-BCEB86D9A36C}" dt="2025-05-11T12:41:09.288" v="87" actId="14100"/>
          <ac:picMkLst>
            <pc:docMk/>
            <pc:sldMk cId="215298703" sldId="278"/>
            <ac:picMk id="5" creationId="{6C9967B8-EF33-DFE1-FEAC-FF55E4EB02C0}"/>
          </ac:picMkLst>
        </pc:picChg>
        <pc:picChg chg="add mod">
          <ac:chgData name="Fernández López Sofia" userId="S::sofia.fernandez.lopez0@rai.usc.es::b617c97a-54ff-45a0-96f9-09b112342ff7" providerId="AD" clId="Web-{8FFF7B89-9E15-FF8F-E87F-BCEB86D9A36C}" dt="2025-05-11T12:41:11.288" v="88" actId="14100"/>
          <ac:picMkLst>
            <pc:docMk/>
            <pc:sldMk cId="215298703" sldId="278"/>
            <ac:picMk id="6" creationId="{809A8023-157C-B438-4D70-E7DDBBD1F58E}"/>
          </ac:picMkLst>
        </pc:picChg>
        <pc:picChg chg="add mod">
          <ac:chgData name="Fernández López Sofia" userId="S::sofia.fernandez.lopez0@rai.usc.es::b617c97a-54ff-45a0-96f9-09b112342ff7" providerId="AD" clId="Web-{8FFF7B89-9E15-FF8F-E87F-BCEB86D9A36C}" dt="2025-05-11T12:40:50.319" v="82" actId="14100"/>
          <ac:picMkLst>
            <pc:docMk/>
            <pc:sldMk cId="215298703" sldId="278"/>
            <ac:picMk id="7" creationId="{D0B685BC-465E-46E1-98B3-D44F23A24F43}"/>
          </ac:picMkLst>
        </pc:picChg>
        <pc:picChg chg="add mod">
          <ac:chgData name="Fernández López Sofia" userId="S::sofia.fernandez.lopez0@rai.usc.es::b617c97a-54ff-45a0-96f9-09b112342ff7" providerId="AD" clId="Web-{8FFF7B89-9E15-FF8F-E87F-BCEB86D9A36C}" dt="2025-05-11T12:40:41.866" v="79" actId="1076"/>
          <ac:picMkLst>
            <pc:docMk/>
            <pc:sldMk cId="215298703" sldId="278"/>
            <ac:picMk id="9" creationId="{8183C327-C8C9-E488-8BB3-645AFA58B755}"/>
          </ac:picMkLst>
        </pc:picChg>
      </pc:sldChg>
      <pc:sldChg chg="addSp delSp modSp new mod setBg">
        <pc:chgData name="Fernández López Sofia" userId="S::sofia.fernandez.lopez0@rai.usc.es::b617c97a-54ff-45a0-96f9-09b112342ff7" providerId="AD" clId="Web-{8FFF7B89-9E15-FF8F-E87F-BCEB86D9A36C}" dt="2025-05-11T12:57:31.343" v="198" actId="1076"/>
        <pc:sldMkLst>
          <pc:docMk/>
          <pc:sldMk cId="85105065" sldId="279"/>
        </pc:sldMkLst>
        <pc:spChg chg="mod">
          <ac:chgData name="Fernández López Sofia" userId="S::sofia.fernandez.lopez0@rai.usc.es::b617c97a-54ff-45a0-96f9-09b112342ff7" providerId="AD" clId="Web-{8FFF7B89-9E15-FF8F-E87F-BCEB86D9A36C}" dt="2025-05-11T12:57:31.343" v="198" actId="1076"/>
          <ac:spMkLst>
            <pc:docMk/>
            <pc:sldMk cId="85105065" sldId="279"/>
            <ac:spMk id="2" creationId="{07A08227-66A7-6CC2-63C7-C4E4C121690F}"/>
          </ac:spMkLst>
        </pc:spChg>
        <pc:spChg chg="del">
          <ac:chgData name="Fernández López Sofia" userId="S::sofia.fernandez.lopez0@rai.usc.es::b617c97a-54ff-45a0-96f9-09b112342ff7" providerId="AD" clId="Web-{8FFF7B89-9E15-FF8F-E87F-BCEB86D9A36C}" dt="2025-05-11T12:51:42.647" v="90"/>
          <ac:spMkLst>
            <pc:docMk/>
            <pc:sldMk cId="85105065" sldId="279"/>
            <ac:spMk id="3" creationId="{DBB32F90-752A-82F8-5F73-75F6560200B8}"/>
          </ac:spMkLst>
        </pc:spChg>
        <pc:spChg chg="add mod">
          <ac:chgData name="Fernández López Sofia" userId="S::sofia.fernandez.lopez0@rai.usc.es::b617c97a-54ff-45a0-96f9-09b112342ff7" providerId="AD" clId="Web-{8FFF7B89-9E15-FF8F-E87F-BCEB86D9A36C}" dt="2025-05-11T12:55:14.949" v="161" actId="1076"/>
          <ac:spMkLst>
            <pc:docMk/>
            <pc:sldMk cId="85105065" sldId="279"/>
            <ac:spMk id="6" creationId="{32379E49-8C66-BF07-5D13-5E6A32153DBA}"/>
          </ac:spMkLst>
        </pc:spChg>
        <pc:spChg chg="add">
          <ac:chgData name="Fernández López Sofia" userId="S::sofia.fernandez.lopez0@rai.usc.es::b617c97a-54ff-45a0-96f9-09b112342ff7" providerId="AD" clId="Web-{8FFF7B89-9E15-FF8F-E87F-BCEB86D9A36C}" dt="2025-05-11T12:52:03.695" v="96"/>
          <ac:spMkLst>
            <pc:docMk/>
            <pc:sldMk cId="85105065" sldId="279"/>
            <ac:spMk id="10" creationId="{323D50B8-1D27-420D-BA4A-249914120C5D}"/>
          </ac:spMkLst>
        </pc:spChg>
        <pc:spChg chg="add">
          <ac:chgData name="Fernández López Sofia" userId="S::sofia.fernandez.lopez0@rai.usc.es::b617c97a-54ff-45a0-96f9-09b112342ff7" providerId="AD" clId="Web-{8FFF7B89-9E15-FF8F-E87F-BCEB86D9A36C}" dt="2025-05-11T12:52:03.695" v="96"/>
          <ac:spMkLst>
            <pc:docMk/>
            <pc:sldMk cId="85105065" sldId="279"/>
            <ac:spMk id="12" creationId="{2EFBB176-B6C1-4B5A-AADA-F930947E09CC}"/>
          </ac:spMkLst>
        </pc:spChg>
        <pc:spChg chg="add">
          <ac:chgData name="Fernández López Sofia" userId="S::sofia.fernandez.lopez0@rai.usc.es::b617c97a-54ff-45a0-96f9-09b112342ff7" providerId="AD" clId="Web-{8FFF7B89-9E15-FF8F-E87F-BCEB86D9A36C}" dt="2025-05-11T12:52:03.695" v="96"/>
          <ac:spMkLst>
            <pc:docMk/>
            <pc:sldMk cId="85105065" sldId="279"/>
            <ac:spMk id="14" creationId="{918CDC34-0F26-409D-B10F-578D4DCC46DE}"/>
          </ac:spMkLst>
        </pc:spChg>
        <pc:picChg chg="add mod ord">
          <ac:chgData name="Fernández López Sofia" userId="S::sofia.fernandez.lopez0@rai.usc.es::b617c97a-54ff-45a0-96f9-09b112342ff7" providerId="AD" clId="Web-{8FFF7B89-9E15-FF8F-E87F-BCEB86D9A36C}" dt="2025-05-11T12:52:03.695" v="96"/>
          <ac:picMkLst>
            <pc:docMk/>
            <pc:sldMk cId="85105065" sldId="279"/>
            <ac:picMk id="4" creationId="{86D0E0C9-D926-27B9-D8C9-6BBC2C02EEE1}"/>
          </ac:picMkLst>
        </pc:picChg>
        <pc:picChg chg="add mod">
          <ac:chgData name="Fernández López Sofia" userId="S::sofia.fernandez.lopez0@rai.usc.es::b617c97a-54ff-45a0-96f9-09b112342ff7" providerId="AD" clId="Web-{8FFF7B89-9E15-FF8F-E87F-BCEB86D9A36C}" dt="2025-05-11T12:52:03.695" v="96"/>
          <ac:picMkLst>
            <pc:docMk/>
            <pc:sldMk cId="85105065" sldId="279"/>
            <ac:picMk id="5" creationId="{888D2620-D492-3BD1-858C-81D8CACD42BD}"/>
          </ac:picMkLst>
        </pc:picChg>
      </pc:sldChg>
      <pc:sldChg chg="addSp delSp modSp new mod setBg setClrOvrMap">
        <pc:chgData name="Fernández López Sofia" userId="S::sofia.fernandez.lopez0@rai.usc.es::b617c97a-54ff-45a0-96f9-09b112342ff7" providerId="AD" clId="Web-{8FFF7B89-9E15-FF8F-E87F-BCEB86D9A36C}" dt="2025-05-11T13:03:06.039" v="215"/>
        <pc:sldMkLst>
          <pc:docMk/>
          <pc:sldMk cId="1463293493" sldId="280"/>
        </pc:sldMkLst>
        <pc:spChg chg="mod ord">
          <ac:chgData name="Fernández López Sofia" userId="S::sofia.fernandez.lopez0@rai.usc.es::b617c97a-54ff-45a0-96f9-09b112342ff7" providerId="AD" clId="Web-{8FFF7B89-9E15-FF8F-E87F-BCEB86D9A36C}" dt="2025-05-11T13:03:06.039" v="215"/>
          <ac:spMkLst>
            <pc:docMk/>
            <pc:sldMk cId="1463293493" sldId="280"/>
            <ac:spMk id="2" creationId="{83B5AE05-2080-2518-7E2F-4BA3A60A0CC6}"/>
          </ac:spMkLst>
        </pc:spChg>
        <pc:spChg chg="del">
          <ac:chgData name="Fernández López Sofia" userId="S::sofia.fernandez.lopez0@rai.usc.es::b617c97a-54ff-45a0-96f9-09b112342ff7" providerId="AD" clId="Web-{8FFF7B89-9E15-FF8F-E87F-BCEB86D9A36C}" dt="2025-05-11T12:57:55.078" v="200"/>
          <ac:spMkLst>
            <pc:docMk/>
            <pc:sldMk cId="1463293493" sldId="280"/>
            <ac:spMk id="3" creationId="{9B8FC4B8-6FC0-F561-A46F-904E3B4D970F}"/>
          </ac:spMkLst>
        </pc:spChg>
        <pc:spChg chg="add del mod">
          <ac:chgData name="Fernández López Sofia" userId="S::sofia.fernandez.lopez0@rai.usc.es::b617c97a-54ff-45a0-96f9-09b112342ff7" providerId="AD" clId="Web-{8FFF7B89-9E15-FF8F-E87F-BCEB86D9A36C}" dt="2025-05-11T13:02:03.912" v="208"/>
          <ac:spMkLst>
            <pc:docMk/>
            <pc:sldMk cId="1463293493" sldId="280"/>
            <ac:spMk id="8" creationId="{42A01EAB-1DD4-063B-8A79-369C47C14BC0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1:18.646" v="206"/>
          <ac:spMkLst>
            <pc:docMk/>
            <pc:sldMk cId="1463293493" sldId="280"/>
            <ac:spMk id="10" creationId="{323D50B8-1D27-420D-BA4A-249914120C5D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1:18.646" v="206"/>
          <ac:spMkLst>
            <pc:docMk/>
            <pc:sldMk cId="1463293493" sldId="280"/>
            <ac:spMk id="12" creationId="{2EFBB176-B6C1-4B5A-AADA-F930947E09CC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1:18.646" v="206"/>
          <ac:spMkLst>
            <pc:docMk/>
            <pc:sldMk cId="1463293493" sldId="280"/>
            <ac:spMk id="14" creationId="{918CDC34-0F26-409D-B10F-578D4DCC46DE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1:18.646" v="205"/>
          <ac:spMkLst>
            <pc:docMk/>
            <pc:sldMk cId="1463293493" sldId="280"/>
            <ac:spMk id="19" creationId="{554C70E2-B81C-49FD-87AB-36A4F9CAC33A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1:18.646" v="205"/>
          <ac:spMkLst>
            <pc:docMk/>
            <pc:sldMk cId="1463293493" sldId="280"/>
            <ac:spMk id="21" creationId="{0BFE5B47-603C-408D-9704-029F87C5A298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1:18.646" v="205"/>
          <ac:spMkLst>
            <pc:docMk/>
            <pc:sldMk cId="1463293493" sldId="280"/>
            <ac:spMk id="23" creationId="{89DBE04E-7B46-483E-A4E4-525A0E0AC6A3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2:07.412" v="209"/>
          <ac:spMkLst>
            <pc:docMk/>
            <pc:sldMk cId="1463293493" sldId="280"/>
            <ac:spMk id="25" creationId="{3BC921DF-9345-4B9D-A324-FA2A21AFF5D6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2:07.412" v="209"/>
          <ac:spMkLst>
            <pc:docMk/>
            <pc:sldMk cId="1463293493" sldId="280"/>
            <ac:spMk id="26" creationId="{9B2B9642-D8DD-4D26-90E1-C521626BECBC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2:07.412" v="209"/>
          <ac:spMkLst>
            <pc:docMk/>
            <pc:sldMk cId="1463293493" sldId="280"/>
            <ac:spMk id="27" creationId="{8533E12E-E818-4C8A-BFC1-C0D7CB7827B7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3:06.039" v="215"/>
          <ac:spMkLst>
            <pc:docMk/>
            <pc:sldMk cId="1463293493" sldId="280"/>
            <ac:spMk id="32" creationId="{3BC921DF-9345-4B9D-A324-FA2A21AFF5D6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3:06.039" v="215"/>
          <ac:spMkLst>
            <pc:docMk/>
            <pc:sldMk cId="1463293493" sldId="280"/>
            <ac:spMk id="34" creationId="{9B2B9642-D8DD-4D26-90E1-C521626BECBC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3:06.039" v="215"/>
          <ac:spMkLst>
            <pc:docMk/>
            <pc:sldMk cId="1463293493" sldId="280"/>
            <ac:spMk id="36" creationId="{8533E12E-E818-4C8A-BFC1-C0D7CB7827B7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3:06.007" v="214"/>
          <ac:spMkLst>
            <pc:docMk/>
            <pc:sldMk cId="1463293493" sldId="280"/>
            <ac:spMk id="40" creationId="{F3B85AB8-F2C4-EED3-8744-6AED62F7A8D0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2:54.242" v="212"/>
          <ac:spMkLst>
            <pc:docMk/>
            <pc:sldMk cId="1463293493" sldId="280"/>
            <ac:spMk id="41" creationId="{377832A3-8CF3-4E64-9E6A-631FA08421D5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2:54.242" v="212"/>
          <ac:spMkLst>
            <pc:docMk/>
            <pc:sldMk cId="1463293493" sldId="280"/>
            <ac:spMk id="43" creationId="{8DBD23A0-5BA3-4C08-A401-EFA6D81D8F98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2:54.242" v="212"/>
          <ac:spMkLst>
            <pc:docMk/>
            <pc:sldMk cId="1463293493" sldId="280"/>
            <ac:spMk id="45" creationId="{A44B9A75-8811-41C5-AEB9-ACF599CC4883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2:54.242" v="212"/>
          <ac:spMkLst>
            <pc:docMk/>
            <pc:sldMk cId="1463293493" sldId="280"/>
            <ac:spMk id="47" creationId="{F231CAAC-26EF-4DAB-B104-16E1780784D0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2:54.242" v="212"/>
          <ac:spMkLst>
            <pc:docMk/>
            <pc:sldMk cId="1463293493" sldId="280"/>
            <ac:spMk id="49" creationId="{2104F2A0-4334-490A-8152-48C2E5B6FA82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3:06.007" v="214"/>
          <ac:spMkLst>
            <pc:docMk/>
            <pc:sldMk cId="1463293493" sldId="280"/>
            <ac:spMk id="51" creationId="{C1DD6141-43DE-499B-8867-82DAE72C9BDE}"/>
          </ac:spMkLst>
        </pc:spChg>
        <pc:spChg chg="add del">
          <ac:chgData name="Fernández López Sofia" userId="S::sofia.fernandez.lopez0@rai.usc.es::b617c97a-54ff-45a0-96f9-09b112342ff7" providerId="AD" clId="Web-{8FFF7B89-9E15-FF8F-E87F-BCEB86D9A36C}" dt="2025-05-11T13:03:06.007" v="214"/>
          <ac:spMkLst>
            <pc:docMk/>
            <pc:sldMk cId="1463293493" sldId="280"/>
            <ac:spMk id="52" creationId="{241863F8-2287-4AA0-86E4-811E4014B508}"/>
          </ac:spMkLst>
        </pc:spChg>
        <pc:spChg chg="add">
          <ac:chgData name="Fernández López Sofia" userId="S::sofia.fernandez.lopez0@rai.usc.es::b617c97a-54ff-45a0-96f9-09b112342ff7" providerId="AD" clId="Web-{8FFF7B89-9E15-FF8F-E87F-BCEB86D9A36C}" dt="2025-05-11T13:03:06.039" v="215"/>
          <ac:spMkLst>
            <pc:docMk/>
            <pc:sldMk cId="1463293493" sldId="280"/>
            <ac:spMk id="54" creationId="{C89EB2E7-40EE-4C01-8FFE-074390535F54}"/>
          </ac:spMkLst>
        </pc:spChg>
        <pc:spChg chg="add">
          <ac:chgData name="Fernández López Sofia" userId="S::sofia.fernandez.lopez0@rai.usc.es::b617c97a-54ff-45a0-96f9-09b112342ff7" providerId="AD" clId="Web-{8FFF7B89-9E15-FF8F-E87F-BCEB86D9A36C}" dt="2025-05-11T13:03:06.039" v="215"/>
          <ac:spMkLst>
            <pc:docMk/>
            <pc:sldMk cId="1463293493" sldId="280"/>
            <ac:spMk id="55" creationId="{79B81D88-0032-4306-9554-655FE19406C2}"/>
          </ac:spMkLst>
        </pc:spChg>
        <pc:picChg chg="add del mod ord">
          <ac:chgData name="Fernández López Sofia" userId="S::sofia.fernandez.lopez0@rai.usc.es::b617c97a-54ff-45a0-96f9-09b112342ff7" providerId="AD" clId="Web-{8FFF7B89-9E15-FF8F-E87F-BCEB86D9A36C}" dt="2025-05-11T13:01:51.021" v="207"/>
          <ac:picMkLst>
            <pc:docMk/>
            <pc:sldMk cId="1463293493" sldId="280"/>
            <ac:picMk id="4" creationId="{B5757B1A-7851-EB41-AFBB-6E5DAFBFB5B1}"/>
          </ac:picMkLst>
        </pc:picChg>
        <pc:picChg chg="add mod ord">
          <ac:chgData name="Fernández López Sofia" userId="S::sofia.fernandez.lopez0@rai.usc.es::b617c97a-54ff-45a0-96f9-09b112342ff7" providerId="AD" clId="Web-{8FFF7B89-9E15-FF8F-E87F-BCEB86D9A36C}" dt="2025-05-11T13:03:06.039" v="215"/>
          <ac:picMkLst>
            <pc:docMk/>
            <pc:sldMk cId="1463293493" sldId="280"/>
            <ac:picMk id="5" creationId="{9774760C-F02B-7C9E-FD93-7C4072211595}"/>
          </ac:picMkLst>
        </pc:picChg>
        <pc:picChg chg="add mod ord">
          <ac:chgData name="Fernández López Sofia" userId="S::sofia.fernandez.lopez0@rai.usc.es::b617c97a-54ff-45a0-96f9-09b112342ff7" providerId="AD" clId="Web-{8FFF7B89-9E15-FF8F-E87F-BCEB86D9A36C}" dt="2025-05-11T13:03:06.039" v="215"/>
          <ac:picMkLst>
            <pc:docMk/>
            <pc:sldMk cId="1463293493" sldId="280"/>
            <ac:picMk id="6" creationId="{0FCD4579-F773-C4C3-4561-434A7B5E557D}"/>
          </ac:picMkLst>
        </pc:picChg>
        <pc:picChg chg="add mod ord">
          <ac:chgData name="Fernández López Sofia" userId="S::sofia.fernandez.lopez0@rai.usc.es::b617c97a-54ff-45a0-96f9-09b112342ff7" providerId="AD" clId="Web-{8FFF7B89-9E15-FF8F-E87F-BCEB86D9A36C}" dt="2025-05-11T13:03:06.039" v="215"/>
          <ac:picMkLst>
            <pc:docMk/>
            <pc:sldMk cId="1463293493" sldId="280"/>
            <ac:picMk id="9" creationId="{AD4FE4FA-71CC-12BF-8EB9-5B411A6CA459}"/>
          </ac:picMkLst>
        </pc:picChg>
        <pc:picChg chg="add mod">
          <ac:chgData name="Fernández López Sofia" userId="S::sofia.fernandez.lopez0@rai.usc.es::b617c97a-54ff-45a0-96f9-09b112342ff7" providerId="AD" clId="Web-{8FFF7B89-9E15-FF8F-E87F-BCEB86D9A36C}" dt="2025-05-11T13:03:06.039" v="215"/>
          <ac:picMkLst>
            <pc:docMk/>
            <pc:sldMk cId="1463293493" sldId="280"/>
            <ac:picMk id="11" creationId="{F62ACA86-8E87-834D-CF2F-9C77C686A450}"/>
          </ac:picMkLst>
        </pc:picChg>
      </pc:sldChg>
      <pc:sldChg chg="new">
        <pc:chgData name="Fernández López Sofia" userId="S::sofia.fernandez.lopez0@rai.usc.es::b617c97a-54ff-45a0-96f9-09b112342ff7" providerId="AD" clId="Web-{8FFF7B89-9E15-FF8F-E87F-BCEB86D9A36C}" dt="2025-05-11T13:35:31.373" v="217"/>
        <pc:sldMkLst>
          <pc:docMk/>
          <pc:sldMk cId="3552259960" sldId="281"/>
        </pc:sldMkLst>
      </pc:sldChg>
    </pc:docChg>
  </pc:docChgLst>
  <pc:docChgLst>
    <pc:chgData name="garcía poza hugo" userId="S::hugo.garcia.poza@rai.usc.es::9c7f6ad9-0e5e-4f88-b945-46d4a45b148b" providerId="AD" clId="Web-{110775E5-DA7D-55A7-4CF9-4D5E1A2250FB}"/>
    <pc:docChg chg="addSld delSld modSld sldOrd">
      <pc:chgData name="garcía poza hugo" userId="S::hugo.garcia.poza@rai.usc.es::9c7f6ad9-0e5e-4f88-b945-46d4a45b148b" providerId="AD" clId="Web-{110775E5-DA7D-55A7-4CF9-4D5E1A2250FB}" dt="2025-05-12T08:42:52.255" v="361"/>
      <pc:docMkLst>
        <pc:docMk/>
      </pc:docMkLst>
      <pc:sldChg chg="modSp">
        <pc:chgData name="garcía poza hugo" userId="S::hugo.garcia.poza@rai.usc.es::9c7f6ad9-0e5e-4f88-b945-46d4a45b148b" providerId="AD" clId="Web-{110775E5-DA7D-55A7-4CF9-4D5E1A2250FB}" dt="2025-05-12T08:08:32.882" v="252" actId="1076"/>
        <pc:sldMkLst>
          <pc:docMk/>
          <pc:sldMk cId="1306548988" sldId="275"/>
        </pc:sldMkLst>
        <pc:picChg chg="mod">
          <ac:chgData name="garcía poza hugo" userId="S::hugo.garcia.poza@rai.usc.es::9c7f6ad9-0e5e-4f88-b945-46d4a45b148b" providerId="AD" clId="Web-{110775E5-DA7D-55A7-4CF9-4D5E1A2250FB}" dt="2025-05-12T08:08:32.882" v="252" actId="1076"/>
          <ac:picMkLst>
            <pc:docMk/>
            <pc:sldMk cId="1306548988" sldId="275"/>
            <ac:picMk id="4" creationId="{9DFCBD9A-C3F5-0A85-09D8-F6115E890122}"/>
          </ac:picMkLst>
        </pc:picChg>
      </pc:sldChg>
      <pc:sldChg chg="modSp">
        <pc:chgData name="garcía poza hugo" userId="S::hugo.garcia.poza@rai.usc.es::9c7f6ad9-0e5e-4f88-b945-46d4a45b148b" providerId="AD" clId="Web-{110775E5-DA7D-55A7-4CF9-4D5E1A2250FB}" dt="2025-05-12T08:08:52.632" v="256" actId="14100"/>
        <pc:sldMkLst>
          <pc:docMk/>
          <pc:sldMk cId="2249335212" sldId="276"/>
        </pc:sldMkLst>
        <pc:spChg chg="mod">
          <ac:chgData name="garcía poza hugo" userId="S::hugo.garcia.poza@rai.usc.es::9c7f6ad9-0e5e-4f88-b945-46d4a45b148b" providerId="AD" clId="Web-{110775E5-DA7D-55A7-4CF9-4D5E1A2250FB}" dt="2025-05-12T08:08:52.632" v="256" actId="14100"/>
          <ac:spMkLst>
            <pc:docMk/>
            <pc:sldMk cId="2249335212" sldId="276"/>
            <ac:spMk id="2" creationId="{E8E7D8A0-58AD-8846-131F-915FFEED3E68}"/>
          </ac:spMkLst>
        </pc:spChg>
      </pc:sldChg>
      <pc:sldChg chg="modSp">
        <pc:chgData name="garcía poza hugo" userId="S::hugo.garcia.poza@rai.usc.es::9c7f6ad9-0e5e-4f88-b945-46d4a45b148b" providerId="AD" clId="Web-{110775E5-DA7D-55A7-4CF9-4D5E1A2250FB}" dt="2025-05-12T08:25:47.139" v="333" actId="20577"/>
        <pc:sldMkLst>
          <pc:docMk/>
          <pc:sldMk cId="3665804790" sldId="277"/>
        </pc:sldMkLst>
        <pc:spChg chg="mod">
          <ac:chgData name="garcía poza hugo" userId="S::hugo.garcia.poza@rai.usc.es::9c7f6ad9-0e5e-4f88-b945-46d4a45b148b" providerId="AD" clId="Web-{110775E5-DA7D-55A7-4CF9-4D5E1A2250FB}" dt="2025-05-12T08:25:47.139" v="333" actId="20577"/>
          <ac:spMkLst>
            <pc:docMk/>
            <pc:sldMk cId="3665804790" sldId="277"/>
            <ac:spMk id="3" creationId="{39D893B8-66DB-501F-E7C2-0E498E1B8EE4}"/>
          </ac:spMkLst>
        </pc:spChg>
      </pc:sldChg>
      <pc:sldChg chg="modSp">
        <pc:chgData name="garcía poza hugo" userId="S::hugo.garcia.poza@rai.usc.es::9c7f6ad9-0e5e-4f88-b945-46d4a45b148b" providerId="AD" clId="Web-{110775E5-DA7D-55A7-4CF9-4D5E1A2250FB}" dt="2025-05-12T08:08:34.225" v="254"/>
        <pc:sldMkLst>
          <pc:docMk/>
          <pc:sldMk cId="3802113474" sldId="282"/>
        </pc:sldMkLst>
        <pc:spChg chg="mod">
          <ac:chgData name="garcía poza hugo" userId="S::hugo.garcia.poza@rai.usc.es::9c7f6ad9-0e5e-4f88-b945-46d4a45b148b" providerId="AD" clId="Web-{110775E5-DA7D-55A7-4CF9-4D5E1A2250FB}" dt="2025-05-12T08:08:34.225" v="254"/>
          <ac:spMkLst>
            <pc:docMk/>
            <pc:sldMk cId="3802113474" sldId="282"/>
            <ac:spMk id="19" creationId="{F52E1877-3902-4B70-8515-0964EDC30C7D}"/>
          </ac:spMkLst>
        </pc:spChg>
      </pc:sldChg>
      <pc:sldChg chg="addSp delSp modSp add del replId">
        <pc:chgData name="garcía poza hugo" userId="S::hugo.garcia.poza@rai.usc.es::9c7f6ad9-0e5e-4f88-b945-46d4a45b148b" providerId="AD" clId="Web-{110775E5-DA7D-55A7-4CF9-4D5E1A2250FB}" dt="2025-05-12T07:52:41.862" v="144"/>
        <pc:sldMkLst>
          <pc:docMk/>
          <pc:sldMk cId="2541300631" sldId="285"/>
        </pc:sldMkLst>
        <pc:spChg chg="del">
          <ac:chgData name="garcía poza hugo" userId="S::hugo.garcia.poza@rai.usc.es::9c7f6ad9-0e5e-4f88-b945-46d4a45b148b" providerId="AD" clId="Web-{110775E5-DA7D-55A7-4CF9-4D5E1A2250FB}" dt="2025-05-12T07:36:36.779" v="2"/>
          <ac:spMkLst>
            <pc:docMk/>
            <pc:sldMk cId="2541300631" sldId="285"/>
            <ac:spMk id="2" creationId="{7D060AB5-40B5-7E24-F007-603EE8392CBB}"/>
          </ac:spMkLst>
        </pc:spChg>
        <pc:spChg chg="add mod">
          <ac:chgData name="garcía poza hugo" userId="S::hugo.garcia.poza@rai.usc.es::9c7f6ad9-0e5e-4f88-b945-46d4a45b148b" providerId="AD" clId="Web-{110775E5-DA7D-55A7-4CF9-4D5E1A2250FB}" dt="2025-05-12T07:36:36.779" v="2"/>
          <ac:spMkLst>
            <pc:docMk/>
            <pc:sldMk cId="2541300631" sldId="285"/>
            <ac:spMk id="5" creationId="{9F661EB8-0F8C-8125-3B70-9F0C43C12D14}"/>
          </ac:spMkLst>
        </pc:spChg>
      </pc:sldChg>
      <pc:sldChg chg="addSp delSp modSp add mod replId setBg addAnim delAnim modAnim">
        <pc:chgData name="garcía poza hugo" userId="S::hugo.garcia.poza@rai.usc.es::9c7f6ad9-0e5e-4f88-b945-46d4a45b148b" providerId="AD" clId="Web-{110775E5-DA7D-55A7-4CF9-4D5E1A2250FB}" dt="2025-05-12T07:48:40.384" v="109" actId="1076"/>
        <pc:sldMkLst>
          <pc:docMk/>
          <pc:sldMk cId="1602980533" sldId="286"/>
        </pc:sldMkLst>
        <pc:spChg chg="del">
          <ac:chgData name="garcía poza hugo" userId="S::hugo.garcia.poza@rai.usc.es::9c7f6ad9-0e5e-4f88-b945-46d4a45b148b" providerId="AD" clId="Web-{110775E5-DA7D-55A7-4CF9-4D5E1A2250FB}" dt="2025-05-12T07:36:40.310" v="3"/>
          <ac:spMkLst>
            <pc:docMk/>
            <pc:sldMk cId="1602980533" sldId="286"/>
            <ac:spMk id="2" creationId="{D3EE08EF-ED97-7911-7B09-3CAB3A39839A}"/>
          </ac:spMkLst>
        </pc:spChg>
        <pc:spChg chg="add mod">
          <ac:chgData name="garcía poza hugo" userId="S::hugo.garcia.poza@rai.usc.es::9c7f6ad9-0e5e-4f88-b945-46d4a45b148b" providerId="AD" clId="Web-{110775E5-DA7D-55A7-4CF9-4D5E1A2250FB}" dt="2025-05-12T07:36:40.310" v="3"/>
          <ac:spMkLst>
            <pc:docMk/>
            <pc:sldMk cId="1602980533" sldId="286"/>
            <ac:spMk id="5" creationId="{C0D45B98-FC34-091B-2D57-0A27BF4F5BDF}"/>
          </ac:spMkLst>
        </pc:spChg>
        <pc:picChg chg="del">
          <ac:chgData name="garcía poza hugo" userId="S::hugo.garcia.poza@rai.usc.es::9c7f6ad9-0e5e-4f88-b945-46d4a45b148b" providerId="AD" clId="Web-{110775E5-DA7D-55A7-4CF9-4D5E1A2250FB}" dt="2025-05-12T07:41:15.899" v="12"/>
          <ac:picMkLst>
            <pc:docMk/>
            <pc:sldMk cId="1602980533" sldId="286"/>
            <ac:picMk id="3" creationId="{7C9F49ED-39AB-C666-A0D5-78F0D01BB18A}"/>
          </ac:picMkLst>
        </pc:picChg>
        <pc:picChg chg="add del mod">
          <ac:chgData name="garcía poza hugo" userId="S::hugo.garcia.poza@rai.usc.es::9c7f6ad9-0e5e-4f88-b945-46d4a45b148b" providerId="AD" clId="Web-{110775E5-DA7D-55A7-4CF9-4D5E1A2250FB}" dt="2025-05-12T07:37:07.593" v="5"/>
          <ac:picMkLst>
            <pc:docMk/>
            <pc:sldMk cId="1602980533" sldId="286"/>
            <ac:picMk id="6" creationId="{09CBCF94-FDE8-A06B-060F-6CC53E362616}"/>
          </ac:picMkLst>
        </pc:picChg>
        <pc:picChg chg="add del mod">
          <ac:chgData name="garcía poza hugo" userId="S::hugo.garcia.poza@rai.usc.es::9c7f6ad9-0e5e-4f88-b945-46d4a45b148b" providerId="AD" clId="Web-{110775E5-DA7D-55A7-4CF9-4D5E1A2250FB}" dt="2025-05-12T07:48:37.774" v="108"/>
          <ac:picMkLst>
            <pc:docMk/>
            <pc:sldMk cId="1602980533" sldId="286"/>
            <ac:picMk id="7" creationId="{DAC3895D-9B9C-CA4D-B1E3-1C9455215C4A}"/>
          </ac:picMkLst>
        </pc:picChg>
        <pc:picChg chg="add del mod">
          <ac:chgData name="garcía poza hugo" userId="S::hugo.garcia.poza@rai.usc.es::9c7f6ad9-0e5e-4f88-b945-46d4a45b148b" providerId="AD" clId="Web-{110775E5-DA7D-55A7-4CF9-4D5E1A2250FB}" dt="2025-05-12T07:48:36.102" v="107"/>
          <ac:picMkLst>
            <pc:docMk/>
            <pc:sldMk cId="1602980533" sldId="286"/>
            <ac:picMk id="9" creationId="{8CC7185D-E0B0-F5D1-0759-378C5DDEB52B}"/>
          </ac:picMkLst>
        </pc:picChg>
        <pc:picChg chg="add del mod">
          <ac:chgData name="garcía poza hugo" userId="S::hugo.garcia.poza@rai.usc.es::9c7f6ad9-0e5e-4f88-b945-46d4a45b148b" providerId="AD" clId="Web-{110775E5-DA7D-55A7-4CF9-4D5E1A2250FB}" dt="2025-05-12T07:48:34.056" v="106"/>
          <ac:picMkLst>
            <pc:docMk/>
            <pc:sldMk cId="1602980533" sldId="286"/>
            <ac:picMk id="11" creationId="{F4715917-F33C-6159-9ABD-22171BC50E56}"/>
          </ac:picMkLst>
        </pc:picChg>
        <pc:picChg chg="add del mod">
          <ac:chgData name="garcía poza hugo" userId="S::hugo.garcia.poza@rai.usc.es::9c7f6ad9-0e5e-4f88-b945-46d4a45b148b" providerId="AD" clId="Web-{110775E5-DA7D-55A7-4CF9-4D5E1A2250FB}" dt="2025-05-12T07:48:24.118" v="103"/>
          <ac:picMkLst>
            <pc:docMk/>
            <pc:sldMk cId="1602980533" sldId="286"/>
            <ac:picMk id="12" creationId="{0A943A5B-FE36-BFA9-E7FE-B6EEB75DF472}"/>
          </ac:picMkLst>
        </pc:picChg>
        <pc:picChg chg="add del mod">
          <ac:chgData name="garcía poza hugo" userId="S::hugo.garcia.poza@rai.usc.es::9c7f6ad9-0e5e-4f88-b945-46d4a45b148b" providerId="AD" clId="Web-{110775E5-DA7D-55A7-4CF9-4D5E1A2250FB}" dt="2025-05-12T07:48:20.164" v="101"/>
          <ac:picMkLst>
            <pc:docMk/>
            <pc:sldMk cId="1602980533" sldId="286"/>
            <ac:picMk id="13" creationId="{DB57EC9C-B19C-69AF-E367-919CC6CA43F2}"/>
          </ac:picMkLst>
        </pc:picChg>
        <pc:picChg chg="add mod">
          <ac:chgData name="garcía poza hugo" userId="S::hugo.garcia.poza@rai.usc.es::9c7f6ad9-0e5e-4f88-b945-46d4a45b148b" providerId="AD" clId="Web-{110775E5-DA7D-55A7-4CF9-4D5E1A2250FB}" dt="2025-05-12T07:48:40.384" v="109" actId="1076"/>
          <ac:picMkLst>
            <pc:docMk/>
            <pc:sldMk cId="1602980533" sldId="286"/>
            <ac:picMk id="14" creationId="{557E33CA-3A12-4DB3-AF5D-F5FCB111B988}"/>
          </ac:picMkLst>
        </pc:picChg>
      </pc:sldChg>
      <pc:sldChg chg="addSp delSp modSp add mod ord replId setBg delAnim setClrOvrMap">
        <pc:chgData name="garcía poza hugo" userId="S::hugo.garcia.poza@rai.usc.es::9c7f6ad9-0e5e-4f88-b945-46d4a45b148b" providerId="AD" clId="Web-{110775E5-DA7D-55A7-4CF9-4D5E1A2250FB}" dt="2025-05-12T07:55:10.086" v="169" actId="20577"/>
        <pc:sldMkLst>
          <pc:docMk/>
          <pc:sldMk cId="2166304302" sldId="287"/>
        </pc:sldMkLst>
        <pc:spChg chg="add mod">
          <ac:chgData name="garcía poza hugo" userId="S::hugo.garcia.poza@rai.usc.es::9c7f6ad9-0e5e-4f88-b945-46d4a45b148b" providerId="AD" clId="Web-{110775E5-DA7D-55A7-4CF9-4D5E1A2250FB}" dt="2025-05-12T07:55:10.086" v="169" actId="20577"/>
          <ac:spMkLst>
            <pc:docMk/>
            <pc:sldMk cId="2166304302" sldId="287"/>
            <ac:spMk id="4" creationId="{B059A676-D6C0-F7DF-DA3F-E26753786A93}"/>
          </ac:spMkLst>
        </pc:spChg>
        <pc:spChg chg="mod">
          <ac:chgData name="garcía poza hugo" userId="S::hugo.garcia.poza@rai.usc.es::9c7f6ad9-0e5e-4f88-b945-46d4a45b148b" providerId="AD" clId="Web-{110775E5-DA7D-55A7-4CF9-4D5E1A2250FB}" dt="2025-05-12T07:54:33.991" v="162"/>
          <ac:spMkLst>
            <pc:docMk/>
            <pc:sldMk cId="2166304302" sldId="287"/>
            <ac:spMk id="5" creationId="{86386D17-44FE-D7A3-0859-91404550A795}"/>
          </ac:spMkLst>
        </pc:spChg>
        <pc:spChg chg="add del">
          <ac:chgData name="garcía poza hugo" userId="S::hugo.garcia.poza@rai.usc.es::9c7f6ad9-0e5e-4f88-b945-46d4a45b148b" providerId="AD" clId="Web-{110775E5-DA7D-55A7-4CF9-4D5E1A2250FB}" dt="2025-05-12T07:54:33.991" v="162"/>
          <ac:spMkLst>
            <pc:docMk/>
            <pc:sldMk cId="2166304302" sldId="287"/>
            <ac:spMk id="8" creationId="{7A63862F-60BD-D233-315B-2C024895308F}"/>
          </ac:spMkLst>
        </pc:spChg>
        <pc:spChg chg="add del">
          <ac:chgData name="garcía poza hugo" userId="S::hugo.garcia.poza@rai.usc.es::9c7f6ad9-0e5e-4f88-b945-46d4a45b148b" providerId="AD" clId="Web-{110775E5-DA7D-55A7-4CF9-4D5E1A2250FB}" dt="2025-05-12T07:54:33.991" v="162"/>
          <ac:spMkLst>
            <pc:docMk/>
            <pc:sldMk cId="2166304302" sldId="287"/>
            <ac:spMk id="10" creationId="{34CEF03D-BC34-6A99-9B28-E587A56B38D3}"/>
          </ac:spMkLst>
        </pc:spChg>
        <pc:spChg chg="add del">
          <ac:chgData name="garcía poza hugo" userId="S::hugo.garcia.poza@rai.usc.es::9c7f6ad9-0e5e-4f88-b945-46d4a45b148b" providerId="AD" clId="Web-{110775E5-DA7D-55A7-4CF9-4D5E1A2250FB}" dt="2025-05-12T07:54:33.975" v="161"/>
          <ac:spMkLst>
            <pc:docMk/>
            <pc:sldMk cId="2166304302" sldId="287"/>
            <ac:spMk id="18" creationId="{D2781DDF-FAC9-41BA-A2E2-B4F31ED7333B}"/>
          </ac:spMkLst>
        </pc:spChg>
        <pc:spChg chg="add del">
          <ac:chgData name="garcía poza hugo" userId="S::hugo.garcia.poza@rai.usc.es::9c7f6ad9-0e5e-4f88-b945-46d4a45b148b" providerId="AD" clId="Web-{110775E5-DA7D-55A7-4CF9-4D5E1A2250FB}" dt="2025-05-12T07:54:33.975" v="161"/>
          <ac:spMkLst>
            <pc:docMk/>
            <pc:sldMk cId="2166304302" sldId="287"/>
            <ac:spMk id="20" creationId="{AB68432F-C05C-4620-B6D8-9C6E9BD184AC}"/>
          </ac:spMkLst>
        </pc:spChg>
        <pc:spChg chg="add del">
          <ac:chgData name="garcía poza hugo" userId="S::hugo.garcia.poza@rai.usc.es::9c7f6ad9-0e5e-4f88-b945-46d4a45b148b" providerId="AD" clId="Web-{110775E5-DA7D-55A7-4CF9-4D5E1A2250FB}" dt="2025-05-12T07:54:33.975" v="161"/>
          <ac:spMkLst>
            <pc:docMk/>
            <pc:sldMk cId="2166304302" sldId="287"/>
            <ac:spMk id="22" creationId="{54310E88-1508-4822-B179-4627703E2B74}"/>
          </ac:spMkLst>
        </pc:spChg>
        <pc:spChg chg="add">
          <ac:chgData name="garcía poza hugo" userId="S::hugo.garcia.poza@rai.usc.es::9c7f6ad9-0e5e-4f88-b945-46d4a45b148b" providerId="AD" clId="Web-{110775E5-DA7D-55A7-4CF9-4D5E1A2250FB}" dt="2025-05-12T07:54:33.991" v="162"/>
          <ac:spMkLst>
            <pc:docMk/>
            <pc:sldMk cId="2166304302" sldId="287"/>
            <ac:spMk id="24" creationId="{E53F4E5A-C9EE-4859-B46B-F018F7D73A03}"/>
          </ac:spMkLst>
        </pc:spChg>
        <pc:picChg chg="add mod ord">
          <ac:chgData name="garcía poza hugo" userId="S::hugo.garcia.poza@rai.usc.es::9c7f6ad9-0e5e-4f88-b945-46d4a45b148b" providerId="AD" clId="Web-{110775E5-DA7D-55A7-4CF9-4D5E1A2250FB}" dt="2025-05-12T07:54:33.991" v="162"/>
          <ac:picMkLst>
            <pc:docMk/>
            <pc:sldMk cId="2166304302" sldId="287"/>
            <ac:picMk id="2" creationId="{B8C43F8B-0B38-876D-5C08-F3EAEB0FD000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21.611" v="51"/>
          <ac:picMkLst>
            <pc:docMk/>
            <pc:sldMk cId="2166304302" sldId="287"/>
            <ac:picMk id="7" creationId="{A4F7F0E6-59BC-73AF-53C4-033D97928935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20.986" v="50"/>
          <ac:picMkLst>
            <pc:docMk/>
            <pc:sldMk cId="2166304302" sldId="287"/>
            <ac:picMk id="9" creationId="{9F99BAEF-A283-E75B-65A3-88356873F7E4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18.830" v="49"/>
          <ac:picMkLst>
            <pc:docMk/>
            <pc:sldMk cId="2166304302" sldId="287"/>
            <ac:picMk id="11" creationId="{0379BB8E-ABE7-8BEB-3858-85F423DF025D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12.736" v="48"/>
          <ac:picMkLst>
            <pc:docMk/>
            <pc:sldMk cId="2166304302" sldId="287"/>
            <ac:picMk id="12" creationId="{DA172628-03E1-0FE6-4CD7-CC2BD595B803}"/>
          </ac:picMkLst>
        </pc:picChg>
        <pc:picChg chg="mod ord">
          <ac:chgData name="garcía poza hugo" userId="S::hugo.garcia.poza@rai.usc.es::9c7f6ad9-0e5e-4f88-b945-46d4a45b148b" providerId="AD" clId="Web-{110775E5-DA7D-55A7-4CF9-4D5E1A2250FB}" dt="2025-05-12T07:54:33.991" v="162"/>
          <ac:picMkLst>
            <pc:docMk/>
            <pc:sldMk cId="2166304302" sldId="287"/>
            <ac:picMk id="13" creationId="{6748198C-F8DB-B64C-08DC-0179B1C4B275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05.454" v="46"/>
          <ac:picMkLst>
            <pc:docMk/>
            <pc:sldMk cId="2166304302" sldId="287"/>
            <ac:picMk id="14" creationId="{8A748791-29C8-8CF8-5BDE-331C101D26FD}"/>
          </ac:picMkLst>
        </pc:picChg>
        <pc:cxnChg chg="add">
          <ac:chgData name="garcía poza hugo" userId="S::hugo.garcia.poza@rai.usc.es::9c7f6ad9-0e5e-4f88-b945-46d4a45b148b" providerId="AD" clId="Web-{110775E5-DA7D-55A7-4CF9-4D5E1A2250FB}" dt="2025-05-12T07:54:33.991" v="162"/>
          <ac:cxnSpMkLst>
            <pc:docMk/>
            <pc:sldMk cId="2166304302" sldId="287"/>
            <ac:cxnSpMk id="25" creationId="{041A955B-D579-48FD-A51C-51B0C0B69F9A}"/>
          </ac:cxnSpMkLst>
        </pc:cxnChg>
      </pc:sldChg>
      <pc:sldChg chg="delSp modSp add del replId delAnim">
        <pc:chgData name="garcía poza hugo" userId="S::hugo.garcia.poza@rai.usc.es::9c7f6ad9-0e5e-4f88-b945-46d4a45b148b" providerId="AD" clId="Web-{110775E5-DA7D-55A7-4CF9-4D5E1A2250FB}" dt="2025-05-12T07:57:04.137" v="210"/>
        <pc:sldMkLst>
          <pc:docMk/>
          <pc:sldMk cId="3143071888" sldId="288"/>
        </pc:sldMkLst>
        <pc:picChg chg="del">
          <ac:chgData name="garcía poza hugo" userId="S::hugo.garcia.poza@rai.usc.es::9c7f6ad9-0e5e-4f88-b945-46d4a45b148b" providerId="AD" clId="Web-{110775E5-DA7D-55A7-4CF9-4D5E1A2250FB}" dt="2025-05-12T07:45:37.377" v="59"/>
          <ac:picMkLst>
            <pc:docMk/>
            <pc:sldMk cId="3143071888" sldId="288"/>
            <ac:picMk id="7" creationId="{5C0EF9F1-9A1C-9ACF-FEB1-A5F27154FCB9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36.690" v="58"/>
          <ac:picMkLst>
            <pc:docMk/>
            <pc:sldMk cId="3143071888" sldId="288"/>
            <ac:picMk id="9" creationId="{2DE6071D-06E0-A0B8-EB62-4D0656ADEC80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35.111" v="57"/>
          <ac:picMkLst>
            <pc:docMk/>
            <pc:sldMk cId="3143071888" sldId="288"/>
            <ac:picMk id="11" creationId="{FFAE05F1-6252-A4D7-A50C-F46850F90FC9}"/>
          </ac:picMkLst>
        </pc:picChg>
        <pc:picChg chg="del mod">
          <ac:chgData name="garcía poza hugo" userId="S::hugo.garcia.poza@rai.usc.es::9c7f6ad9-0e5e-4f88-b945-46d4a45b148b" providerId="AD" clId="Web-{110775E5-DA7D-55A7-4CF9-4D5E1A2250FB}" dt="2025-05-12T07:57:02.137" v="209"/>
          <ac:picMkLst>
            <pc:docMk/>
            <pc:sldMk cId="3143071888" sldId="288"/>
            <ac:picMk id="12" creationId="{7494DBDF-D6D9-65CD-B4E7-C606183AF134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33.174" v="55"/>
          <ac:picMkLst>
            <pc:docMk/>
            <pc:sldMk cId="3143071888" sldId="288"/>
            <ac:picMk id="13" creationId="{B108B4BC-23E1-B0FA-1595-656424B92513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32.314" v="54"/>
          <ac:picMkLst>
            <pc:docMk/>
            <pc:sldMk cId="3143071888" sldId="288"/>
            <ac:picMk id="14" creationId="{EAB64DA9-4182-B4E9-FE23-4AC5B16EB6A1}"/>
          </ac:picMkLst>
        </pc:picChg>
      </pc:sldChg>
      <pc:sldChg chg="addSp delSp modSp add ord replId delAnim">
        <pc:chgData name="garcía poza hugo" userId="S::hugo.garcia.poza@rai.usc.es::9c7f6ad9-0e5e-4f88-b945-46d4a45b148b" providerId="AD" clId="Web-{110775E5-DA7D-55A7-4CF9-4D5E1A2250FB}" dt="2025-05-12T08:42:52.255" v="361"/>
        <pc:sldMkLst>
          <pc:docMk/>
          <pc:sldMk cId="3547980081" sldId="289"/>
        </pc:sldMkLst>
        <pc:spChg chg="add del mod">
          <ac:chgData name="garcía poza hugo" userId="S::hugo.garcia.poza@rai.usc.es::9c7f6ad9-0e5e-4f88-b945-46d4a45b148b" providerId="AD" clId="Web-{110775E5-DA7D-55A7-4CF9-4D5E1A2250FB}" dt="2025-05-12T08:36:58.398" v="348"/>
          <ac:spMkLst>
            <pc:docMk/>
            <pc:sldMk cId="3547980081" sldId="289"/>
            <ac:spMk id="4" creationId="{6ED8DA84-D520-AAE9-A2AE-2CDD6CC7017E}"/>
          </ac:spMkLst>
        </pc:spChg>
        <pc:spChg chg="mod">
          <ac:chgData name="garcía poza hugo" userId="S::hugo.garcia.poza@rai.usc.es::9c7f6ad9-0e5e-4f88-b945-46d4a45b148b" providerId="AD" clId="Web-{110775E5-DA7D-55A7-4CF9-4D5E1A2250FB}" dt="2025-05-12T08:41:29.190" v="360" actId="1076"/>
          <ac:spMkLst>
            <pc:docMk/>
            <pc:sldMk cId="3547980081" sldId="289"/>
            <ac:spMk id="5" creationId="{F8C74B8B-E7CE-FA19-2B0F-3A39B514A706}"/>
          </ac:spMkLst>
        </pc:spChg>
        <pc:picChg chg="add del mod">
          <ac:chgData name="garcía poza hugo" userId="S::hugo.garcia.poza@rai.usc.es::9c7f6ad9-0e5e-4f88-b945-46d4a45b148b" providerId="AD" clId="Web-{110775E5-DA7D-55A7-4CF9-4D5E1A2250FB}" dt="2025-05-12T08:35:45.708" v="343"/>
          <ac:picMkLst>
            <pc:docMk/>
            <pc:sldMk cId="3547980081" sldId="289"/>
            <ac:picMk id="2" creationId="{0EB0DCE5-DDE2-90C7-6F63-5DB4CFBC51EE}"/>
          </ac:picMkLst>
        </pc:picChg>
        <pc:picChg chg="add del mod">
          <ac:chgData name="garcía poza hugo" userId="S::hugo.garcia.poza@rai.usc.es::9c7f6ad9-0e5e-4f88-b945-46d4a45b148b" providerId="AD" clId="Web-{110775E5-DA7D-55A7-4CF9-4D5E1A2250FB}" dt="2025-05-12T08:36:52.586" v="345"/>
          <ac:picMkLst>
            <pc:docMk/>
            <pc:sldMk cId="3547980081" sldId="289"/>
            <ac:picMk id="3" creationId="{667F2220-1D25-DCA7-557F-A01F0F6C87FB}"/>
          </ac:picMkLst>
        </pc:picChg>
        <pc:picChg chg="add del mod">
          <ac:chgData name="garcía poza hugo" userId="S::hugo.garcia.poza@rai.usc.es::9c7f6ad9-0e5e-4f88-b945-46d4a45b148b" providerId="AD" clId="Web-{110775E5-DA7D-55A7-4CF9-4D5E1A2250FB}" dt="2025-05-12T08:38:01.510" v="350"/>
          <ac:picMkLst>
            <pc:docMk/>
            <pc:sldMk cId="3547980081" sldId="289"/>
            <ac:picMk id="6" creationId="{86C66D4A-A661-408F-45F5-0E327C277EF4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50.549" v="69"/>
          <ac:picMkLst>
            <pc:docMk/>
            <pc:sldMk cId="3547980081" sldId="289"/>
            <ac:picMk id="7" creationId="{669CF1D8-C699-66A6-EC06-00788220DA07}"/>
          </ac:picMkLst>
        </pc:picChg>
        <pc:picChg chg="del mod">
          <ac:chgData name="garcía poza hugo" userId="S::hugo.garcia.poza@rai.usc.es::9c7f6ad9-0e5e-4f88-b945-46d4a45b148b" providerId="AD" clId="Web-{110775E5-DA7D-55A7-4CF9-4D5E1A2250FB}" dt="2025-05-12T07:48:48.478" v="110"/>
          <ac:picMkLst>
            <pc:docMk/>
            <pc:sldMk cId="3547980081" sldId="289"/>
            <ac:picMk id="9" creationId="{29482760-00F8-BA11-98C3-31A8EF1FD092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47.268" v="66"/>
          <ac:picMkLst>
            <pc:docMk/>
            <pc:sldMk cId="3547980081" sldId="289"/>
            <ac:picMk id="11" creationId="{F96096A4-5F9E-9CB9-2C03-0A5993FC9CFB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46.721" v="65"/>
          <ac:picMkLst>
            <pc:docMk/>
            <pc:sldMk cId="3547980081" sldId="289"/>
            <ac:picMk id="12" creationId="{E57AB5C7-EE24-8287-47DC-75E4EC8AE639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45.799" v="64"/>
          <ac:picMkLst>
            <pc:docMk/>
            <pc:sldMk cId="3547980081" sldId="289"/>
            <ac:picMk id="13" creationId="{1D867DCA-9C51-E8D8-C78A-EC65B98E98C6}"/>
          </ac:picMkLst>
        </pc:picChg>
        <pc:picChg chg="del mod">
          <ac:chgData name="garcía poza hugo" userId="S::hugo.garcia.poza@rai.usc.es::9c7f6ad9-0e5e-4f88-b945-46d4a45b148b" providerId="AD" clId="Web-{110775E5-DA7D-55A7-4CF9-4D5E1A2250FB}" dt="2025-05-12T07:45:47.987" v="67"/>
          <ac:picMkLst>
            <pc:docMk/>
            <pc:sldMk cId="3547980081" sldId="289"/>
            <ac:picMk id="14" creationId="{9742BE6B-1EF2-0B13-3580-0DA77D997641}"/>
          </ac:picMkLst>
        </pc:picChg>
        <pc:picChg chg="add del mod">
          <ac:chgData name="garcía poza hugo" userId="S::hugo.garcia.poza@rai.usc.es::9c7f6ad9-0e5e-4f88-b945-46d4a45b148b" providerId="AD" clId="Web-{110775E5-DA7D-55A7-4CF9-4D5E1A2250FB}" dt="2025-05-12T08:40:19.031" v="354"/>
          <ac:picMkLst>
            <pc:docMk/>
            <pc:sldMk cId="3547980081" sldId="289"/>
            <ac:picMk id="15" creationId="{554D2831-3BEA-B24F-1390-BDA91E3E1316}"/>
          </ac:picMkLst>
        </pc:picChg>
        <pc:picChg chg="add del mod">
          <ac:chgData name="garcía poza hugo" userId="S::hugo.garcia.poza@rai.usc.es::9c7f6ad9-0e5e-4f88-b945-46d4a45b148b" providerId="AD" clId="Web-{110775E5-DA7D-55A7-4CF9-4D5E1A2250FB}" dt="2025-05-12T08:42:52.255" v="361"/>
          <ac:picMkLst>
            <pc:docMk/>
            <pc:sldMk cId="3547980081" sldId="289"/>
            <ac:picMk id="16" creationId="{AE54685D-98DC-A52A-5A8A-F9D543E85644}"/>
          </ac:picMkLst>
        </pc:picChg>
      </pc:sldChg>
      <pc:sldChg chg="delSp modSp add del replId delAnim">
        <pc:chgData name="garcía poza hugo" userId="S::hugo.garcia.poza@rai.usc.es::9c7f6ad9-0e5e-4f88-b945-46d4a45b148b" providerId="AD" clId="Web-{110775E5-DA7D-55A7-4CF9-4D5E1A2250FB}" dt="2025-05-12T07:56:54.621" v="208"/>
        <pc:sldMkLst>
          <pc:docMk/>
          <pc:sldMk cId="160583794" sldId="290"/>
        </pc:sldMkLst>
        <pc:picChg chg="del">
          <ac:chgData name="garcía poza hugo" userId="S::hugo.garcia.poza@rai.usc.es::9c7f6ad9-0e5e-4f88-b945-46d4a45b148b" providerId="AD" clId="Web-{110775E5-DA7D-55A7-4CF9-4D5E1A2250FB}" dt="2025-05-12T07:46:04.722" v="79"/>
          <ac:picMkLst>
            <pc:docMk/>
            <pc:sldMk cId="160583794" sldId="290"/>
            <ac:picMk id="7" creationId="{B1CAF719-B975-1E62-2EEC-2B77ED9DDA15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6:03.784" v="78"/>
          <ac:picMkLst>
            <pc:docMk/>
            <pc:sldMk cId="160583794" sldId="290"/>
            <ac:picMk id="9" creationId="{93B35DA1-82DD-1B93-F378-5E50DE18F012}"/>
          </ac:picMkLst>
        </pc:picChg>
        <pc:picChg chg="del mod">
          <ac:chgData name="garcía poza hugo" userId="S::hugo.garcia.poza@rai.usc.es::9c7f6ad9-0e5e-4f88-b945-46d4a45b148b" providerId="AD" clId="Web-{110775E5-DA7D-55A7-4CF9-4D5E1A2250FB}" dt="2025-05-12T07:55:35.462" v="172"/>
          <ac:picMkLst>
            <pc:docMk/>
            <pc:sldMk cId="160583794" sldId="290"/>
            <ac:picMk id="11" creationId="{A05E6A0E-5537-8F4C-FAC5-A8D02E7CCD1E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58.550" v="75"/>
          <ac:picMkLst>
            <pc:docMk/>
            <pc:sldMk cId="160583794" sldId="290"/>
            <ac:picMk id="12" creationId="{082CA4E1-D168-E506-FD55-3D2E337F2844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5:57.690" v="74"/>
          <ac:picMkLst>
            <pc:docMk/>
            <pc:sldMk cId="160583794" sldId="290"/>
            <ac:picMk id="13" creationId="{BC165298-5CAC-4111-9D8D-645A4E3D5528}"/>
          </ac:picMkLst>
        </pc:picChg>
        <pc:picChg chg="del mod">
          <ac:chgData name="garcía poza hugo" userId="S::hugo.garcia.poza@rai.usc.es::9c7f6ad9-0e5e-4f88-b945-46d4a45b148b" providerId="AD" clId="Web-{110775E5-DA7D-55A7-4CF9-4D5E1A2250FB}" dt="2025-05-12T07:46:00.097" v="76"/>
          <ac:picMkLst>
            <pc:docMk/>
            <pc:sldMk cId="160583794" sldId="290"/>
            <ac:picMk id="14" creationId="{3198673D-634B-AA15-91D6-B19151C0D84D}"/>
          </ac:picMkLst>
        </pc:picChg>
      </pc:sldChg>
      <pc:sldChg chg="addSp delSp modSp add del ord replId delAnim">
        <pc:chgData name="garcía poza hugo" userId="S::hugo.garcia.poza@rai.usc.es::9c7f6ad9-0e5e-4f88-b945-46d4a45b148b" providerId="AD" clId="Web-{110775E5-DA7D-55A7-4CF9-4D5E1A2250FB}" dt="2025-05-12T07:55:17.305" v="170"/>
        <pc:sldMkLst>
          <pc:docMk/>
          <pc:sldMk cId="112298716" sldId="291"/>
        </pc:sldMkLst>
        <pc:picChg chg="add del mod">
          <ac:chgData name="garcía poza hugo" userId="S::hugo.garcia.poza@rai.usc.es::9c7f6ad9-0e5e-4f88-b945-46d4a45b148b" providerId="AD" clId="Web-{110775E5-DA7D-55A7-4CF9-4D5E1A2250FB}" dt="2025-05-12T07:53:42.380" v="146"/>
          <ac:picMkLst>
            <pc:docMk/>
            <pc:sldMk cId="112298716" sldId="291"/>
            <ac:picMk id="2" creationId="{AE7FF3D4-85BE-A4B7-02B6-10EBEF544B32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7:44.804" v="90"/>
          <ac:picMkLst>
            <pc:docMk/>
            <pc:sldMk cId="112298716" sldId="291"/>
            <ac:picMk id="7" creationId="{B31965C6-28F4-B749-FDC5-0245F9B9E876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7:31.850" v="88"/>
          <ac:picMkLst>
            <pc:docMk/>
            <pc:sldMk cId="112298716" sldId="291"/>
            <ac:picMk id="9" creationId="{ED180152-D05E-EC79-B0B5-9893C367C9BF}"/>
          </ac:picMkLst>
        </pc:picChg>
        <pc:picChg chg="del mod">
          <ac:chgData name="garcía poza hugo" userId="S::hugo.garcia.poza@rai.usc.es::9c7f6ad9-0e5e-4f88-b945-46d4a45b148b" providerId="AD" clId="Web-{110775E5-DA7D-55A7-4CF9-4D5E1A2250FB}" dt="2025-05-12T07:48:29.837" v="104"/>
          <ac:picMkLst>
            <pc:docMk/>
            <pc:sldMk cId="112298716" sldId="291"/>
            <ac:picMk id="11" creationId="{08D475A5-FDF1-ED26-66F6-B96AD0FA016B}"/>
          </ac:picMkLst>
        </pc:picChg>
        <pc:picChg chg="del mod">
          <ac:chgData name="garcía poza hugo" userId="S::hugo.garcia.poza@rai.usc.es::9c7f6ad9-0e5e-4f88-b945-46d4a45b148b" providerId="AD" clId="Web-{110775E5-DA7D-55A7-4CF9-4D5E1A2250FB}" dt="2025-05-12T07:47:17.818" v="85"/>
          <ac:picMkLst>
            <pc:docMk/>
            <pc:sldMk cId="112298716" sldId="291"/>
            <ac:picMk id="12" creationId="{B26C6E8B-D873-7AE2-50AB-89EC9EF8BCF6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6:16.707" v="83"/>
          <ac:picMkLst>
            <pc:docMk/>
            <pc:sldMk cId="112298716" sldId="291"/>
            <ac:picMk id="13" creationId="{D2398418-0655-811B-FEC3-67DB033ED855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6:13.566" v="82"/>
          <ac:picMkLst>
            <pc:docMk/>
            <pc:sldMk cId="112298716" sldId="291"/>
            <ac:picMk id="14" creationId="{3CFF8537-D642-F473-4751-E39571875249}"/>
          </ac:picMkLst>
        </pc:picChg>
      </pc:sldChg>
      <pc:sldChg chg="addSp delSp modSp add mod replId setBg delAnim setClrOvrMap">
        <pc:chgData name="garcía poza hugo" userId="S::hugo.garcia.poza@rai.usc.es::9c7f6ad9-0e5e-4f88-b945-46d4a45b148b" providerId="AD" clId="Web-{110775E5-DA7D-55A7-4CF9-4D5E1A2250FB}" dt="2025-05-12T07:56:43.246" v="207" actId="1076"/>
        <pc:sldMkLst>
          <pc:docMk/>
          <pc:sldMk cId="3096663586" sldId="292"/>
        </pc:sldMkLst>
        <pc:spChg chg="mod">
          <ac:chgData name="garcía poza hugo" userId="S::hugo.garcia.poza@rai.usc.es::9c7f6ad9-0e5e-4f88-b945-46d4a45b148b" providerId="AD" clId="Web-{110775E5-DA7D-55A7-4CF9-4D5E1A2250FB}" dt="2025-05-12T07:56:43.246" v="207" actId="1076"/>
          <ac:spMkLst>
            <pc:docMk/>
            <pc:sldMk cId="3096663586" sldId="292"/>
            <ac:spMk id="5" creationId="{149D4BA1-6FFB-CE99-BB53-A4741BF5B2A5}"/>
          </ac:spMkLst>
        </pc:spChg>
        <pc:spChg chg="del">
          <ac:chgData name="garcía poza hugo" userId="S::hugo.garcia.poza@rai.usc.es::9c7f6ad9-0e5e-4f88-b945-46d4a45b148b" providerId="AD" clId="Web-{110775E5-DA7D-55A7-4CF9-4D5E1A2250FB}" dt="2025-05-12T07:55:49.900" v="174"/>
          <ac:spMkLst>
            <pc:docMk/>
            <pc:sldMk cId="3096663586" sldId="292"/>
            <ac:spMk id="8" creationId="{CA767B2C-ED63-0920-0B11-22D0427F85E9}"/>
          </ac:spMkLst>
        </pc:spChg>
        <pc:spChg chg="del">
          <ac:chgData name="garcía poza hugo" userId="S::hugo.garcia.poza@rai.usc.es::9c7f6ad9-0e5e-4f88-b945-46d4a45b148b" providerId="AD" clId="Web-{110775E5-DA7D-55A7-4CF9-4D5E1A2250FB}" dt="2025-05-12T07:55:49.900" v="174"/>
          <ac:spMkLst>
            <pc:docMk/>
            <pc:sldMk cId="3096663586" sldId="292"/>
            <ac:spMk id="10" creationId="{B4964E87-9526-E27A-A03E-68261FF44D0B}"/>
          </ac:spMkLst>
        </pc:spChg>
        <pc:spChg chg="add">
          <ac:chgData name="garcía poza hugo" userId="S::hugo.garcia.poza@rai.usc.es::9c7f6ad9-0e5e-4f88-b945-46d4a45b148b" providerId="AD" clId="Web-{110775E5-DA7D-55A7-4CF9-4D5E1A2250FB}" dt="2025-05-12T07:55:49.900" v="174"/>
          <ac:spMkLst>
            <pc:docMk/>
            <pc:sldMk cId="3096663586" sldId="292"/>
            <ac:spMk id="15" creationId="{323D50B8-1D27-420D-BA4A-249914120C5D}"/>
          </ac:spMkLst>
        </pc:spChg>
        <pc:spChg chg="add">
          <ac:chgData name="garcía poza hugo" userId="S::hugo.garcia.poza@rai.usc.es::9c7f6ad9-0e5e-4f88-b945-46d4a45b148b" providerId="AD" clId="Web-{110775E5-DA7D-55A7-4CF9-4D5E1A2250FB}" dt="2025-05-12T07:55:49.900" v="174"/>
          <ac:spMkLst>
            <pc:docMk/>
            <pc:sldMk cId="3096663586" sldId="292"/>
            <ac:spMk id="17" creationId="{2EFBB176-B6C1-4B5A-AADA-F930947E09CC}"/>
          </ac:spMkLst>
        </pc:spChg>
        <pc:spChg chg="add">
          <ac:chgData name="garcía poza hugo" userId="S::hugo.garcia.poza@rai.usc.es::9c7f6ad9-0e5e-4f88-b945-46d4a45b148b" providerId="AD" clId="Web-{110775E5-DA7D-55A7-4CF9-4D5E1A2250FB}" dt="2025-05-12T07:55:49.900" v="174"/>
          <ac:spMkLst>
            <pc:docMk/>
            <pc:sldMk cId="3096663586" sldId="292"/>
            <ac:spMk id="19" creationId="{918CDC34-0F26-409D-B10F-578D4DCC46DE}"/>
          </ac:spMkLst>
        </pc:spChg>
        <pc:picChg chg="add mod">
          <ac:chgData name="garcía poza hugo" userId="S::hugo.garcia.poza@rai.usc.es::9c7f6ad9-0e5e-4f88-b945-46d4a45b148b" providerId="AD" clId="Web-{110775E5-DA7D-55A7-4CF9-4D5E1A2250FB}" dt="2025-05-12T07:55:49.900" v="174"/>
          <ac:picMkLst>
            <pc:docMk/>
            <pc:sldMk cId="3096663586" sldId="292"/>
            <ac:picMk id="2" creationId="{A05E6A0E-5537-8F4C-FAC5-A8D02E7CCD1E}"/>
          </ac:picMkLst>
        </pc:picChg>
        <pc:picChg chg="mod ord">
          <ac:chgData name="garcía poza hugo" userId="S::hugo.garcia.poza@rai.usc.es::9c7f6ad9-0e5e-4f88-b945-46d4a45b148b" providerId="AD" clId="Web-{110775E5-DA7D-55A7-4CF9-4D5E1A2250FB}" dt="2025-05-12T07:55:49.900" v="174"/>
          <ac:picMkLst>
            <pc:docMk/>
            <pc:sldMk cId="3096663586" sldId="292"/>
            <ac:picMk id="7" creationId="{C719FCFC-AED5-E49B-7F1B-BBE4F4FB9669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7:47:49.991" v="92"/>
          <ac:picMkLst>
            <pc:docMk/>
            <pc:sldMk cId="3096663586" sldId="292"/>
            <ac:picMk id="11" creationId="{542B8DE7-C11D-2BBB-7B4E-C02E907CE55F}"/>
          </ac:picMkLst>
        </pc:picChg>
      </pc:sldChg>
      <pc:sldChg chg="addSp delSp modSp add mod ord replId setBg delAnim">
        <pc:chgData name="garcía poza hugo" userId="S::hugo.garcia.poza@rai.usc.es::9c7f6ad9-0e5e-4f88-b945-46d4a45b148b" providerId="AD" clId="Web-{110775E5-DA7D-55A7-4CF9-4D5E1A2250FB}" dt="2025-05-12T08:27:19.720" v="342" actId="1076"/>
        <pc:sldMkLst>
          <pc:docMk/>
          <pc:sldMk cId="69437070" sldId="293"/>
        </pc:sldMkLst>
        <pc:spChg chg="del">
          <ac:chgData name="garcía poza hugo" userId="S::hugo.garcia.poza@rai.usc.es::9c7f6ad9-0e5e-4f88-b945-46d4a45b148b" providerId="AD" clId="Web-{110775E5-DA7D-55A7-4CF9-4D5E1A2250FB}" dt="2025-05-12T08:24:06.744" v="276"/>
          <ac:spMkLst>
            <pc:docMk/>
            <pc:sldMk cId="69437070" sldId="293"/>
            <ac:spMk id="4" creationId="{5E699938-03CC-DF50-42C3-98A9438884D5}"/>
          </ac:spMkLst>
        </pc:spChg>
        <pc:spChg chg="mod">
          <ac:chgData name="garcía poza hugo" userId="S::hugo.garcia.poza@rai.usc.es::9c7f6ad9-0e5e-4f88-b945-46d4a45b148b" providerId="AD" clId="Web-{110775E5-DA7D-55A7-4CF9-4D5E1A2250FB}" dt="2025-05-12T08:25:35.545" v="321" actId="20577"/>
          <ac:spMkLst>
            <pc:docMk/>
            <pc:sldMk cId="69437070" sldId="293"/>
            <ac:spMk id="5" creationId="{1C1C1CF9-FA75-B501-EB72-E069C0343E64}"/>
          </ac:spMkLst>
        </pc:spChg>
        <pc:spChg chg="add del">
          <ac:chgData name="garcía poza hugo" userId="S::hugo.garcia.poza@rai.usc.es::9c7f6ad9-0e5e-4f88-b945-46d4a45b148b" providerId="AD" clId="Web-{110775E5-DA7D-55A7-4CF9-4D5E1A2250FB}" dt="2025-05-12T08:24:51.293" v="313"/>
          <ac:spMkLst>
            <pc:docMk/>
            <pc:sldMk cId="69437070" sldId="293"/>
            <ac:spMk id="7" creationId="{5E699938-03CC-DF50-42C3-98A9438884D5}"/>
          </ac:spMkLst>
        </pc:spChg>
        <pc:spChg chg="del">
          <ac:chgData name="garcía poza hugo" userId="S::hugo.garcia.poza@rai.usc.es::9c7f6ad9-0e5e-4f88-b945-46d4a45b148b" providerId="AD" clId="Web-{110775E5-DA7D-55A7-4CF9-4D5E1A2250FB}" dt="2025-05-12T08:24:58.871" v="315"/>
          <ac:spMkLst>
            <pc:docMk/>
            <pc:sldMk cId="69437070" sldId="293"/>
            <ac:spMk id="24" creationId="{2A909E99-4F7F-5E16-2670-19A892E1BDC2}"/>
          </ac:spMkLst>
        </pc:spChg>
        <pc:spChg chg="add">
          <ac:chgData name="garcía poza hugo" userId="S::hugo.garcia.poza@rai.usc.es::9c7f6ad9-0e5e-4f88-b945-46d4a45b148b" providerId="AD" clId="Web-{110775E5-DA7D-55A7-4CF9-4D5E1A2250FB}" dt="2025-05-12T08:24:58.871" v="315"/>
          <ac:spMkLst>
            <pc:docMk/>
            <pc:sldMk cId="69437070" sldId="293"/>
            <ac:spMk id="30" creationId="{323D50B8-1D27-420D-BA4A-249914120C5D}"/>
          </ac:spMkLst>
        </pc:spChg>
        <pc:spChg chg="add">
          <ac:chgData name="garcía poza hugo" userId="S::hugo.garcia.poza@rai.usc.es::9c7f6ad9-0e5e-4f88-b945-46d4a45b148b" providerId="AD" clId="Web-{110775E5-DA7D-55A7-4CF9-4D5E1A2250FB}" dt="2025-05-12T08:24:58.871" v="315"/>
          <ac:spMkLst>
            <pc:docMk/>
            <pc:sldMk cId="69437070" sldId="293"/>
            <ac:spMk id="32" creationId="{2EFBB176-B6C1-4B5A-AADA-F930947E09CC}"/>
          </ac:spMkLst>
        </pc:spChg>
        <pc:spChg chg="add">
          <ac:chgData name="garcía poza hugo" userId="S::hugo.garcia.poza@rai.usc.es::9c7f6ad9-0e5e-4f88-b945-46d4a45b148b" providerId="AD" clId="Web-{110775E5-DA7D-55A7-4CF9-4D5E1A2250FB}" dt="2025-05-12T08:24:58.871" v="315"/>
          <ac:spMkLst>
            <pc:docMk/>
            <pc:sldMk cId="69437070" sldId="293"/>
            <ac:spMk id="34" creationId="{918CDC34-0F26-409D-B10F-578D4DCC46DE}"/>
          </ac:spMkLst>
        </pc:spChg>
        <pc:picChg chg="del">
          <ac:chgData name="garcía poza hugo" userId="S::hugo.garcia.poza@rai.usc.es::9c7f6ad9-0e5e-4f88-b945-46d4a45b148b" providerId="AD" clId="Web-{110775E5-DA7D-55A7-4CF9-4D5E1A2250FB}" dt="2025-05-12T08:22:56.664" v="260"/>
          <ac:picMkLst>
            <pc:docMk/>
            <pc:sldMk cId="69437070" sldId="293"/>
            <ac:picMk id="2" creationId="{356649C4-50CA-2B14-8007-2C8DC2405D80}"/>
          </ac:picMkLst>
        </pc:picChg>
        <pc:picChg chg="add mod ord modCrop">
          <ac:chgData name="garcía poza hugo" userId="S::hugo.garcia.poza@rai.usc.es::9c7f6ad9-0e5e-4f88-b945-46d4a45b148b" providerId="AD" clId="Web-{110775E5-DA7D-55A7-4CF9-4D5E1A2250FB}" dt="2025-05-12T08:27:19.720" v="342" actId="1076"/>
          <ac:picMkLst>
            <pc:docMk/>
            <pc:sldMk cId="69437070" sldId="293"/>
            <ac:picMk id="3" creationId="{7F7F22AA-D477-7E92-A44F-BCF302A8A025}"/>
          </ac:picMkLst>
        </pc:picChg>
        <pc:picChg chg="add mod modCrop">
          <ac:chgData name="garcía poza hugo" userId="S::hugo.garcia.poza@rai.usc.es::9c7f6ad9-0e5e-4f88-b945-46d4a45b148b" providerId="AD" clId="Web-{110775E5-DA7D-55A7-4CF9-4D5E1A2250FB}" dt="2025-05-12T08:27:13.111" v="340"/>
          <ac:picMkLst>
            <pc:docMk/>
            <pc:sldMk cId="69437070" sldId="293"/>
            <ac:picMk id="6" creationId="{8B4FB0CC-2062-52C6-3711-13DA0B4FFE25}"/>
          </ac:picMkLst>
        </pc:picChg>
        <pc:picChg chg="del">
          <ac:chgData name="garcía poza hugo" userId="S::hugo.garcia.poza@rai.usc.es::9c7f6ad9-0e5e-4f88-b945-46d4a45b148b" providerId="AD" clId="Web-{110775E5-DA7D-55A7-4CF9-4D5E1A2250FB}" dt="2025-05-12T08:22:56.336" v="259"/>
          <ac:picMkLst>
            <pc:docMk/>
            <pc:sldMk cId="69437070" sldId="293"/>
            <ac:picMk id="13" creationId="{847111B3-35D6-DE5E-A1D6-48C984B633AA}"/>
          </ac:picMkLst>
        </pc:picChg>
        <pc:cxnChg chg="del">
          <ac:chgData name="garcía poza hugo" userId="S::hugo.garcia.poza@rai.usc.es::9c7f6ad9-0e5e-4f88-b945-46d4a45b148b" providerId="AD" clId="Web-{110775E5-DA7D-55A7-4CF9-4D5E1A2250FB}" dt="2025-05-12T08:24:58.871" v="315"/>
          <ac:cxnSpMkLst>
            <pc:docMk/>
            <pc:sldMk cId="69437070" sldId="293"/>
            <ac:cxnSpMk id="25" creationId="{32CC8FF4-1ABB-2353-F693-99D55CB02C5A}"/>
          </ac:cxnSpMkLst>
        </pc:cxnChg>
      </pc:sldChg>
    </pc:docChg>
  </pc:docChgLst>
  <pc:docChgLst>
    <pc:chgData name="garcía poza hugo" userId="S::hugo.garcia.poza@rai.usc.es::9c7f6ad9-0e5e-4f88-b945-46d4a45b148b" providerId="AD" clId="Web-{2C4109DC-3473-64F5-0021-91843501EDAF}"/>
    <pc:docChg chg="delSld modSld sldOrd">
      <pc:chgData name="garcía poza hugo" userId="S::hugo.garcia.poza@rai.usc.es::9c7f6ad9-0e5e-4f88-b945-46d4a45b148b" providerId="AD" clId="Web-{2C4109DC-3473-64F5-0021-91843501EDAF}" dt="2025-05-11T21:49:27.088" v="77"/>
      <pc:docMkLst>
        <pc:docMk/>
      </pc:docMkLst>
      <pc:sldChg chg="ord">
        <pc:chgData name="garcía poza hugo" userId="S::hugo.garcia.poza@rai.usc.es::9c7f6ad9-0e5e-4f88-b945-46d4a45b148b" providerId="AD" clId="Web-{2C4109DC-3473-64F5-0021-91843501EDAF}" dt="2025-05-11T21:47:25.319" v="68"/>
        <pc:sldMkLst>
          <pc:docMk/>
          <pc:sldMk cId="966408422" sldId="261"/>
        </pc:sldMkLst>
      </pc:sldChg>
      <pc:sldChg chg="ord">
        <pc:chgData name="garcía poza hugo" userId="S::hugo.garcia.poza@rai.usc.es::9c7f6ad9-0e5e-4f88-b945-46d4a45b148b" providerId="AD" clId="Web-{2C4109DC-3473-64F5-0021-91843501EDAF}" dt="2025-05-11T21:47:25.319" v="67"/>
        <pc:sldMkLst>
          <pc:docMk/>
          <pc:sldMk cId="3988187198" sldId="263"/>
        </pc:sldMkLst>
      </pc:sldChg>
      <pc:sldChg chg="ord">
        <pc:chgData name="garcía poza hugo" userId="S::hugo.garcia.poza@rai.usc.es::9c7f6ad9-0e5e-4f88-b945-46d4a45b148b" providerId="AD" clId="Web-{2C4109DC-3473-64F5-0021-91843501EDAF}" dt="2025-05-11T21:47:35.257" v="69"/>
        <pc:sldMkLst>
          <pc:docMk/>
          <pc:sldMk cId="682437830" sldId="269"/>
        </pc:sldMkLst>
      </pc:sldChg>
      <pc:sldChg chg="addSp delSp modSp addAnim delAnim modAnim">
        <pc:chgData name="garcía poza hugo" userId="S::hugo.garcia.poza@rai.usc.es::9c7f6ad9-0e5e-4f88-b945-46d4a45b148b" providerId="AD" clId="Web-{2C4109DC-3473-64F5-0021-91843501EDAF}" dt="2025-05-11T21:45:41.082" v="65"/>
        <pc:sldMkLst>
          <pc:docMk/>
          <pc:sldMk cId="3608998965" sldId="271"/>
        </pc:sldMkLst>
        <pc:spChg chg="add mod">
          <ac:chgData name="garcía poza hugo" userId="S::hugo.garcia.poza@rai.usc.es::9c7f6ad9-0e5e-4f88-b945-46d4a45b148b" providerId="AD" clId="Web-{2C4109DC-3473-64F5-0021-91843501EDAF}" dt="2025-05-11T21:31:24.871" v="14" actId="1076"/>
          <ac:spMkLst>
            <pc:docMk/>
            <pc:sldMk cId="3608998965" sldId="271"/>
            <ac:spMk id="10" creationId="{AE7C82E0-E70C-3F51-887C-9E34DF7F606F}"/>
          </ac:spMkLst>
        </pc:spChg>
        <pc:picChg chg="add del">
          <ac:chgData name="garcía poza hugo" userId="S::hugo.garcia.poza@rai.usc.es::9c7f6ad9-0e5e-4f88-b945-46d4a45b148b" providerId="AD" clId="Web-{2C4109DC-3473-64F5-0021-91843501EDAF}" dt="2025-05-11T21:42:32.890" v="36"/>
          <ac:picMkLst>
            <pc:docMk/>
            <pc:sldMk cId="3608998965" sldId="271"/>
            <ac:picMk id="7" creationId="{F626B896-26EC-61C0-B313-DB92FF1BCA54}"/>
          </ac:picMkLst>
        </pc:picChg>
        <pc:picChg chg="add del mod modCrop">
          <ac:chgData name="garcía poza hugo" userId="S::hugo.garcia.poza@rai.usc.es::9c7f6ad9-0e5e-4f88-b945-46d4a45b148b" providerId="AD" clId="Web-{2C4109DC-3473-64F5-0021-91843501EDAF}" dt="2025-05-11T21:43:51.236" v="48"/>
          <ac:picMkLst>
            <pc:docMk/>
            <pc:sldMk cId="3608998965" sldId="271"/>
            <ac:picMk id="12" creationId="{2B2EA7CB-1415-D366-D298-449405A1CCF3}"/>
          </ac:picMkLst>
        </pc:picChg>
        <pc:picChg chg="add del mod">
          <ac:chgData name="garcía poza hugo" userId="S::hugo.garcia.poza@rai.usc.es::9c7f6ad9-0e5e-4f88-b945-46d4a45b148b" providerId="AD" clId="Web-{2C4109DC-3473-64F5-0021-91843501EDAF}" dt="2025-05-11T21:45:14.363" v="52"/>
          <ac:picMkLst>
            <pc:docMk/>
            <pc:sldMk cId="3608998965" sldId="271"/>
            <ac:picMk id="13" creationId="{C81774B1-5AD0-F50C-4F4C-350EAB470AA4}"/>
          </ac:picMkLst>
        </pc:picChg>
        <pc:picChg chg="add mod">
          <ac:chgData name="garcía poza hugo" userId="S::hugo.garcia.poza@rai.usc.es::9c7f6ad9-0e5e-4f88-b945-46d4a45b148b" providerId="AD" clId="Web-{2C4109DC-3473-64F5-0021-91843501EDAF}" dt="2025-05-11T21:45:25.988" v="54" actId="14100"/>
          <ac:picMkLst>
            <pc:docMk/>
            <pc:sldMk cId="3608998965" sldId="271"/>
            <ac:picMk id="14" creationId="{41053C43-90E1-067C-1695-FB1495BAC701}"/>
          </ac:picMkLst>
        </pc:picChg>
      </pc:sldChg>
      <pc:sldChg chg="del">
        <pc:chgData name="garcía poza hugo" userId="S::hugo.garcia.poza@rai.usc.es::9c7f6ad9-0e5e-4f88-b945-46d4a45b148b" providerId="AD" clId="Web-{2C4109DC-3473-64F5-0021-91843501EDAF}" dt="2025-05-11T21:46:48.599" v="66"/>
        <pc:sldMkLst>
          <pc:docMk/>
          <pc:sldMk cId="291254082" sldId="274"/>
        </pc:sldMkLst>
      </pc:sldChg>
      <pc:sldChg chg="modSp ord addAnim delAnim modAnim">
        <pc:chgData name="garcía poza hugo" userId="S::hugo.garcia.poza@rai.usc.es::9c7f6ad9-0e5e-4f88-b945-46d4a45b148b" providerId="AD" clId="Web-{2C4109DC-3473-64F5-0021-91843501EDAF}" dt="2025-05-11T21:49:27.088" v="77"/>
        <pc:sldMkLst>
          <pc:docMk/>
          <pc:sldMk cId="3802113474" sldId="282"/>
        </pc:sldMkLst>
        <pc:spChg chg="mod">
          <ac:chgData name="garcía poza hugo" userId="S::hugo.garcia.poza@rai.usc.es::9c7f6ad9-0e5e-4f88-b945-46d4a45b148b" providerId="AD" clId="Web-{2C4109DC-3473-64F5-0021-91843501EDAF}" dt="2025-05-11T21:49:27.088" v="77"/>
          <ac:spMkLst>
            <pc:docMk/>
            <pc:sldMk cId="3802113474" sldId="282"/>
            <ac:spMk id="19" creationId="{F52E1877-3902-4B70-8515-0964EDC30C7D}"/>
          </ac:spMkLst>
        </pc:spChg>
        <pc:picChg chg="mod">
          <ac:chgData name="garcía poza hugo" userId="S::hugo.garcia.poza@rai.usc.es::9c7f6ad9-0e5e-4f88-b945-46d4a45b148b" providerId="AD" clId="Web-{2C4109DC-3473-64F5-0021-91843501EDAF}" dt="2025-05-11T21:48:51.790" v="75" actId="1076"/>
          <ac:picMkLst>
            <pc:docMk/>
            <pc:sldMk cId="3802113474" sldId="282"/>
            <ac:picMk id="12" creationId="{BC8D1EA9-54A1-C99D-5E89-97A5C58F19F9}"/>
          </ac:picMkLst>
        </pc:picChg>
      </pc:sldChg>
      <pc:sldChg chg="ord">
        <pc:chgData name="garcía poza hugo" userId="S::hugo.garcia.poza@rai.usc.es::9c7f6ad9-0e5e-4f88-b945-46d4a45b148b" providerId="AD" clId="Web-{2C4109DC-3473-64F5-0021-91843501EDAF}" dt="2025-05-11T21:26:04.565" v="0"/>
        <pc:sldMkLst>
          <pc:docMk/>
          <pc:sldMk cId="323950319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1787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7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5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094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1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9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95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0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6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7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nubeusc-my.sharepoint.com/:v:/r/personal/hugo_garcia_poza_rai_usc_es/Documents/Trabajo%20Fis%20II%2010%2005%202025/Grabaci%C3%B3n%20de%20pantalla%20desde%202025-05-11%2023-19-01.webm?csf=1&amp;web=1&amp;nav=eyJyZWZlcnJhbEluZm8iOnsicmVmZXJyYWxBcHAiOiJPbmVEcml2ZUZvckJ1c2luZXNzIiwicmVmZXJyYWxBcHBQbGF0Zm9ybSI6IldlYiIsInJlZmVycmFsTW9kZSI6InZpZXciLCJyZWZlcnJhbFZpZXciOiJNeUZpbGVzTGlua0NvcHkifX0&amp;e=VCJb7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nubeusc-my.sharepoint.com/:v:/r/personal/hugo_garcia_poza_rai_usc_es/Documents/Trabajo%20Fis%20II%2010%2005%202025/20250510125024%20intento%20ci%201.mp4?csf=1&amp;web=1&amp;nav=eyJyZWZlcnJhbEluZm8iOnsicmVmZXJyYWxBcHAiOiJPbmVEcml2ZUZvckJ1c2luZXNzIiwicmVmZXJyYWxBcHBQbGF0Zm9ybSI6IldlYiIsInJlZmVycmFsTW9kZSI6InZpZXciLCJyZWZlcnJhbFZpZXciOiJNeUZpbGVzTGlua0NvcHkifX0&amp;e=ogeyv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block.com.ar/robot-submarino-casero/" TargetMode="External"/><Relationship Id="rId2" Type="http://schemas.openxmlformats.org/officeDocument/2006/relationships/hyperlink" Target="https://bluerobotics.com/store/thrusters/t100-t200-thrusters/t200-thruster-r2-r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uxsby/physics-II" TargetMode="External"/><Relationship Id="rId5" Type="http://schemas.openxmlformats.org/officeDocument/2006/relationships/hyperlink" Target="https://elvuelodeldrone.com/drones-profesionales/drones-acuaticos/chasing-m2-pro/" TargetMode="External"/><Relationship Id="rId4" Type="http://schemas.openxmlformats.org/officeDocument/2006/relationships/hyperlink" Target="https://www.nauticexpo.es/prod/umbilicals-international/product-58261-423703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Dron acuático</a:t>
            </a:r>
            <a:br>
              <a:rPr lang="es-ES" dirty="0"/>
            </a:br>
            <a:r>
              <a:rPr lang="es-ES" b="1" dirty="0">
                <a:solidFill>
                  <a:schemeClr val="tx2">
                    <a:lumMod val="90000"/>
                  </a:schemeClr>
                </a:solidFill>
                <a:ea typeface="+mj-lt"/>
                <a:cs typeface="+mj-lt"/>
              </a:rPr>
              <a:t>NEM·O</a:t>
            </a:r>
            <a:br>
              <a:rPr lang="es-ES" dirty="0"/>
            </a:br>
            <a:br>
              <a:rPr lang="es-ES" dirty="0"/>
            </a:b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284014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/>
          </a:p>
          <a:p>
            <a:r>
              <a:rPr lang="es-ES"/>
              <a:t>Hugo García    Héctor </a:t>
            </a:r>
            <a:r>
              <a:rPr lang="es-ES" err="1"/>
              <a:t>Fontán</a:t>
            </a:r>
            <a:r>
              <a:rPr lang="es-ES"/>
              <a:t>    Sofia Fernández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9CE0B-F72B-9F36-FB37-28D5131B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070" y="642252"/>
            <a:ext cx="4954920" cy="683964"/>
          </a:xfrm>
        </p:spPr>
        <p:txBody>
          <a:bodyPr>
            <a:normAutofit fontScale="90000"/>
          </a:bodyPr>
          <a:lstStyle/>
          <a:p>
            <a:r>
              <a:rPr lang="es-ES">
                <a:solidFill>
                  <a:schemeClr val="bg2">
                    <a:lumMod val="76000"/>
                  </a:schemeClr>
                </a:solidFill>
              </a:rPr>
              <a:t>Archivo del robot</a:t>
            </a:r>
          </a:p>
        </p:txBody>
      </p:sp>
      <p:pic>
        <p:nvPicPr>
          <p:cNvPr id="6" name="Marcador de contenido 5" descr="Texto&#10;&#10;El contenido generado por IA puede ser incorrecto.">
            <a:extLst>
              <a:ext uri="{FF2B5EF4-FFF2-40B4-BE49-F238E27FC236}">
                <a16:creationId xmlns:a16="http://schemas.microsoft.com/office/drawing/2014/main" id="{2CD1450C-FE47-6A04-8F5E-BC028EB8F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182" y="1714834"/>
            <a:ext cx="5480807" cy="1240688"/>
          </a:xfrm>
          <a:ln>
            <a:noFill/>
          </a:ln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69E36086-A618-60DD-B269-395894FFAE67}"/>
              </a:ext>
            </a:extLst>
          </p:cNvPr>
          <p:cNvGrpSpPr/>
          <p:nvPr/>
        </p:nvGrpSpPr>
        <p:grpSpPr>
          <a:xfrm>
            <a:off x="6746828" y="339900"/>
            <a:ext cx="4481908" cy="6201293"/>
            <a:chOff x="6746828" y="339900"/>
            <a:chExt cx="4481908" cy="6201293"/>
          </a:xfrm>
        </p:grpSpPr>
        <p:pic>
          <p:nvPicPr>
            <p:cNvPr id="4" name="Marcador de contenido 3" descr="Texto&#10;&#10;El contenido generado por IA puede ser incorrecto.">
              <a:extLst>
                <a:ext uri="{FF2B5EF4-FFF2-40B4-BE49-F238E27FC236}">
                  <a16:creationId xmlns:a16="http://schemas.microsoft.com/office/drawing/2014/main" id="{9EB5A9C4-AE82-F9F4-A999-E0699E397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848" r="2" b="15733"/>
            <a:stretch/>
          </p:blipFill>
          <p:spPr>
            <a:xfrm>
              <a:off x="6746828" y="339900"/>
              <a:ext cx="4481908" cy="2962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Imagen 4" descr="Texto&#10;&#10;El contenido generado por IA puede ser incorrecto.">
              <a:extLst>
                <a:ext uri="{FF2B5EF4-FFF2-40B4-BE49-F238E27FC236}">
                  <a16:creationId xmlns:a16="http://schemas.microsoft.com/office/drawing/2014/main" id="{1B8BF464-EB32-CF60-64D7-943B7F02F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22" r="2" b="2"/>
            <a:stretch/>
          </p:blipFill>
          <p:spPr>
            <a:xfrm>
              <a:off x="6746828" y="3451708"/>
              <a:ext cx="4481908" cy="3089485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891B998F-8FE3-6054-9975-090C4171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6" t="609" r="361" b="-325"/>
          <a:stretch/>
        </p:blipFill>
        <p:spPr>
          <a:xfrm>
            <a:off x="764605" y="3432776"/>
            <a:ext cx="5349242" cy="2930566"/>
          </a:xfrm>
          <a:prstGeom prst="rect">
            <a:avLst/>
          </a:prstGeom>
          <a:ln>
            <a:noFill/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E7C82E0-E70C-3F51-887C-9E34DF7F606F}"/>
              </a:ext>
            </a:extLst>
          </p:cNvPr>
          <p:cNvSpPr txBox="1">
            <a:spLocks/>
          </p:cNvSpPr>
          <p:nvPr/>
        </p:nvSpPr>
        <p:spPr>
          <a:xfrm>
            <a:off x="1296791" y="644973"/>
            <a:ext cx="4954920" cy="683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chemeClr val="bg2">
                    <a:lumMod val="76000"/>
                  </a:schemeClr>
                </a:solidFill>
              </a:rPr>
              <a:t>Ejemplo de uso</a:t>
            </a:r>
            <a:endParaRPr lang="es-ES"/>
          </a:p>
        </p:txBody>
      </p:sp>
      <p:pic>
        <p:nvPicPr>
          <p:cNvPr id="14" name="Imagen 13" descr="Texto&#10;&#10;El contenido generado por IA puede ser incorrecto.">
            <a:extLst>
              <a:ext uri="{FF2B5EF4-FFF2-40B4-BE49-F238E27FC236}">
                <a16:creationId xmlns:a16="http://schemas.microsoft.com/office/drawing/2014/main" id="{41053C43-90E1-067C-1695-FB1495BAC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71982"/>
            <a:ext cx="12192000" cy="418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9896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A3C20-091D-9E97-8B27-1951D2B5C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6450B5-8EE2-CAB3-F933-A1DDC366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9A1131-9CF4-5FCE-9567-F62F340D8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A3310A2E-7148-9AD2-EDA8-980C8CA363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26667" b="1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85FD71-D03E-2161-8AA6-BAF94A00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29147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err="1"/>
              <a:t>Jacobiana</a:t>
            </a:r>
            <a:r>
              <a:rPr lang="en-US" sz="7200"/>
              <a:t>, </a:t>
            </a:r>
            <a:r>
              <a:rPr lang="en-US" sz="7200" err="1"/>
              <a:t>Singularidades</a:t>
            </a:r>
            <a:r>
              <a:rPr lang="en-US" sz="7200"/>
              <a:t> y </a:t>
            </a:r>
            <a:r>
              <a:rPr lang="en-US" sz="7200" err="1"/>
              <a:t>Ellipsoides</a:t>
            </a:r>
            <a:r>
              <a:rPr lang="en-US" sz="720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395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4B04A-6A53-9324-CA54-CFB43C95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2E1877-3902-4B70-8515-0964EDC30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1C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2A5863-EFF7-462C-8FF5-B710B33E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0333228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Elementos multimedia en línea 11" title="Grabación de pantalla desde 2025-05-11 23-19-01.webm">
            <a:hlinkClick r:id="" action="ppaction://media"/>
            <a:extLst>
              <a:ext uri="{FF2B5EF4-FFF2-40B4-BE49-F238E27FC236}">
                <a16:creationId xmlns:a16="http://schemas.microsoft.com/office/drawing/2014/main" id="{BC8D1EA9-54A1-C99D-5E89-97A5C58F19F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97" y="242056"/>
            <a:ext cx="11292044" cy="63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13474"/>
      </p:ext>
    </p:extLst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CBBB5E-EB60-09E4-C08F-869CF77FA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C1C1CF9-FA75-B501-EB72-E069C0343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err="1"/>
              <a:t>Configuración</a:t>
            </a:r>
            <a:r>
              <a:rPr lang="en-US" sz="5400"/>
              <a:t> Singular t1: -pi/2</a:t>
            </a:r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8B4FB0CC-2062-52C6-3711-13DA0B4F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51" t="157" b="7523"/>
          <a:stretch/>
        </p:blipFill>
        <p:spPr>
          <a:xfrm>
            <a:off x="1097280" y="751394"/>
            <a:ext cx="4616874" cy="3602614"/>
          </a:xfrm>
          <a:prstGeom prst="rect">
            <a:avLst/>
          </a:prstGeom>
          <a:ln>
            <a:noFill/>
          </a:ln>
        </p:spPr>
      </p:pic>
      <p:pic>
        <p:nvPicPr>
          <p:cNvPr id="3" name="Imagen 2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7F7F22AA-D477-7E92-A44F-BCF302A8A0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0" t="2381" r="733" b="2910"/>
          <a:stretch/>
        </p:blipFill>
        <p:spPr>
          <a:xfrm>
            <a:off x="6016250" y="894841"/>
            <a:ext cx="4995032" cy="332434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37070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EA8E6F-BBFD-19CB-A07F-D9D1F8420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48E7CD-FD6A-77DE-4972-6B41E32E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4624001"/>
            <a:ext cx="10156435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600"/>
              <a:t>Cinemática Inversa con prismática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BCE3E48-42D1-A576-7487-63FACA980D0B}"/>
              </a:ext>
            </a:extLst>
          </p:cNvPr>
          <p:cNvSpPr/>
          <p:nvPr/>
        </p:nvSpPr>
        <p:spPr>
          <a:xfrm>
            <a:off x="-198005" y="-142731"/>
            <a:ext cx="659751" cy="1448235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CD80409-DCDD-1DBD-B959-0162E92DC32E}"/>
              </a:ext>
            </a:extLst>
          </p:cNvPr>
          <p:cNvSpPr/>
          <p:nvPr/>
        </p:nvSpPr>
        <p:spPr>
          <a:xfrm>
            <a:off x="11255086" y="-73458"/>
            <a:ext cx="1063841" cy="1459780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Elementos multimedia en línea 6" title="20250510125024 intento ci 1.mp4">
            <a:hlinkClick r:id="" action="ppaction://media"/>
            <a:extLst>
              <a:ext uri="{FF2B5EF4-FFF2-40B4-BE49-F238E27FC236}">
                <a16:creationId xmlns:a16="http://schemas.microsoft.com/office/drawing/2014/main" id="{48724047-9964-838C-8779-0620A7B0C41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4570" y="1303108"/>
            <a:ext cx="12199874" cy="6845569"/>
          </a:xfrm>
          <a:prstGeom prst="rect">
            <a:avLst/>
          </a:prstGeom>
          <a:ln>
            <a:noFill/>
          </a:ln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6446D44-939F-8482-7359-42EF15F588CC}"/>
              </a:ext>
            </a:extLst>
          </p:cNvPr>
          <p:cNvSpPr txBox="1">
            <a:spLocks/>
          </p:cNvSpPr>
          <p:nvPr/>
        </p:nvSpPr>
        <p:spPr>
          <a:xfrm>
            <a:off x="939900" y="755196"/>
            <a:ext cx="9418320" cy="16413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7200" err="1">
                <a:solidFill>
                  <a:schemeClr val="bg1"/>
                </a:solidFill>
              </a:rPr>
              <a:t>Cinemática</a:t>
            </a:r>
            <a:r>
              <a:rPr lang="en-US" sz="7200">
                <a:solidFill>
                  <a:schemeClr val="bg1"/>
                </a:solidFill>
              </a:rPr>
              <a:t> </a:t>
            </a:r>
            <a:r>
              <a:rPr lang="en-US" sz="7200" err="1">
                <a:solidFill>
                  <a:schemeClr val="bg1"/>
                </a:solidFill>
              </a:rPr>
              <a:t>Inversa</a:t>
            </a:r>
            <a:r>
              <a:rPr lang="en-US" sz="7200">
                <a:solidFill>
                  <a:schemeClr val="bg1"/>
                </a:solidFill>
              </a:rPr>
              <a:t> con </a:t>
            </a:r>
            <a:r>
              <a:rPr lang="en-US" sz="7200" err="1">
                <a:solidFill>
                  <a:schemeClr val="bg1"/>
                </a:solidFill>
              </a:rPr>
              <a:t>prismática</a:t>
            </a:r>
          </a:p>
        </p:txBody>
      </p:sp>
    </p:spTree>
    <p:extLst>
      <p:ext uri="{BB962C8B-B14F-4D97-AF65-F5344CB8AC3E}">
        <p14:creationId xmlns:p14="http://schemas.microsoft.com/office/powerpoint/2010/main" val="96640842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1598F1-3E04-1284-0ACF-8449F8FFD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79550004-FC26-3EE4-1A50-BAF3C9EF05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26667" b="1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EB8663-84AE-1E97-1E33-27970691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Cinemática Inversa sin prismática</a:t>
            </a:r>
          </a:p>
        </p:txBody>
      </p:sp>
    </p:spTree>
    <p:extLst>
      <p:ext uri="{BB962C8B-B14F-4D97-AF65-F5344CB8AC3E}">
        <p14:creationId xmlns:p14="http://schemas.microsoft.com/office/powerpoint/2010/main" val="398818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71D82-E6CF-1429-BE72-CED450B86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DAFA0286-B14C-2E52-3106-965AF364CC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15112" b="1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11" name="Título 4">
            <a:extLst>
              <a:ext uri="{FF2B5EF4-FFF2-40B4-BE49-F238E27FC236}">
                <a16:creationId xmlns:a16="http://schemas.microsoft.com/office/drawing/2014/main" id="{722A338F-C361-787E-E934-0FF8816926D3}"/>
              </a:ext>
            </a:extLst>
          </p:cNvPr>
          <p:cNvSpPr txBox="1">
            <a:spLocks/>
          </p:cNvSpPr>
          <p:nvPr/>
        </p:nvSpPr>
        <p:spPr>
          <a:xfrm>
            <a:off x="2466047" y="636216"/>
            <a:ext cx="7267119" cy="670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Cargar y preparar los datos</a:t>
            </a:r>
          </a:p>
        </p:txBody>
      </p:sp>
      <p:pic>
        <p:nvPicPr>
          <p:cNvPr id="12" name="Imagen 11" descr="Texto&#10;&#10;El contenido generado por IA puede ser incorrecto.">
            <a:extLst>
              <a:ext uri="{FF2B5EF4-FFF2-40B4-BE49-F238E27FC236}">
                <a16:creationId xmlns:a16="http://schemas.microsoft.com/office/drawing/2014/main" id="{BB135275-675C-AFA0-A6B2-AC7ACC3E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3389"/>
            <a:ext cx="12192000" cy="51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99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C98BA4-7613-1374-C7B4-F791E0130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41B6C7D-6197-BB0D-476F-83218860C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72E31B-2CCF-8F66-9273-E2970C7BA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7F05D916-DEBE-DB66-E98B-D29A124F99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15112" b="1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11" name="Título 4">
            <a:extLst>
              <a:ext uri="{FF2B5EF4-FFF2-40B4-BE49-F238E27FC236}">
                <a16:creationId xmlns:a16="http://schemas.microsoft.com/office/drawing/2014/main" id="{C66BC4A8-9928-E0D3-7F31-3A70015BCDE9}"/>
              </a:ext>
            </a:extLst>
          </p:cNvPr>
          <p:cNvSpPr txBox="1">
            <a:spLocks/>
          </p:cNvSpPr>
          <p:nvPr/>
        </p:nvSpPr>
        <p:spPr>
          <a:xfrm>
            <a:off x="2026020" y="292780"/>
            <a:ext cx="8147173" cy="125043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Calcular a Jacobiana e</a:t>
            </a:r>
          </a:p>
          <a:p>
            <a:r>
              <a:rPr lang="es-ES"/>
              <a:t>Aplicación de Newton-</a:t>
            </a:r>
            <a:r>
              <a:rPr lang="es-ES" err="1"/>
              <a:t>Rapson</a:t>
            </a:r>
            <a:endParaRPr lang="es-ES"/>
          </a:p>
        </p:txBody>
      </p:sp>
      <p:pic>
        <p:nvPicPr>
          <p:cNvPr id="8" name="Imagen 7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5DE6419-3239-9E50-62D5-4CE20523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5306"/>
            <a:ext cx="12192000" cy="41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3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450F1A-C50F-96CC-624B-9446FC57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328E48C-B543-34E0-21EF-2B0CAF893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FBF089-B6EF-A4BA-81E0-7B2479A79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67BF8438-D78B-BAF9-2C02-986CBED5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15112" b="1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11" name="Título 4">
            <a:extLst>
              <a:ext uri="{FF2B5EF4-FFF2-40B4-BE49-F238E27FC236}">
                <a16:creationId xmlns:a16="http://schemas.microsoft.com/office/drawing/2014/main" id="{45058AF4-9D24-BF8B-490E-423AB0E56A3A}"/>
              </a:ext>
            </a:extLst>
          </p:cNvPr>
          <p:cNvSpPr txBox="1">
            <a:spLocks/>
          </p:cNvSpPr>
          <p:nvPr/>
        </p:nvSpPr>
        <p:spPr>
          <a:xfrm>
            <a:off x="3389033" y="217652"/>
            <a:ext cx="5410414" cy="62795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Analizar Resultados</a:t>
            </a:r>
            <a:endParaRPr lang="es-ES">
              <a:solidFill>
                <a:srgbClr val="000000"/>
              </a:solidFill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144FA761-FAC7-63B7-A0C5-891990D0C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81" y="1063073"/>
            <a:ext cx="13651605" cy="565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54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766D8-0F5D-C7A6-6700-5E1C64381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1741E9-78AD-198D-C6AC-1DDFD4284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C29D80-E4CB-8153-FC5E-C8A68400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FB54F590-8AB7-9AA1-21F6-FAD7BA7BD9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r="26667" b="1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4DC045-9A3E-0EDF-080C-CE96FD876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29147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/>
              <a:t>Simulación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76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4A0E58A-8863-C865-D574-0CB8B5C65F3C}"/>
              </a:ext>
            </a:extLst>
          </p:cNvPr>
          <p:cNvSpPr/>
          <p:nvPr/>
        </p:nvSpPr>
        <p:spPr>
          <a:xfrm>
            <a:off x="1663771" y="1026491"/>
            <a:ext cx="4840087" cy="43576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368C8D-CA2E-FD78-D308-36711177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818" y="1299381"/>
            <a:ext cx="1962803" cy="680265"/>
          </a:xfrm>
        </p:spPr>
        <p:txBody>
          <a:bodyPr>
            <a:normAutofit fontScale="90000"/>
          </a:bodyPr>
          <a:lstStyle/>
          <a:p>
            <a:r>
              <a:rPr lang="es-ES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610599-68AC-E4F1-61B3-85D989990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9818" y="2343665"/>
            <a:ext cx="4277360" cy="26969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Objetivo</a:t>
            </a:r>
          </a:p>
          <a:p>
            <a:r>
              <a:rPr lang="es-ES"/>
              <a:t>Estructura y diseño</a:t>
            </a:r>
          </a:p>
          <a:p>
            <a:r>
              <a:rPr lang="es-ES"/>
              <a:t>Aplicaciones y ventajas</a:t>
            </a:r>
          </a:p>
          <a:p>
            <a:r>
              <a:rPr lang="es-ES"/>
              <a:t>Materiales</a:t>
            </a:r>
          </a:p>
          <a:p>
            <a:r>
              <a:rPr lang="es-ES"/>
              <a:t>Movimiento y sistema de control</a:t>
            </a:r>
          </a:p>
          <a:p>
            <a:r>
              <a:rPr lang="es-ES"/>
              <a:t>Código y simulación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16CEBBC-4ABE-18CE-6315-732E840F6E54}"/>
              </a:ext>
            </a:extLst>
          </p:cNvPr>
          <p:cNvSpPr/>
          <p:nvPr/>
        </p:nvSpPr>
        <p:spPr>
          <a:xfrm>
            <a:off x="1439244" y="424024"/>
            <a:ext cx="230067" cy="600735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409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CA25A4-A1C1-2907-4B55-5EE42B544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BA05B-CAAA-8D4C-51FD-C42475B4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86A971-D0E5-47C9-D5E4-517C83AFF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8C74B8B-E7CE-FA19-2B0F-3A39B514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52753" y="2762885"/>
            <a:ext cx="4692015" cy="1325562"/>
          </a:xfrm>
        </p:spPr>
        <p:txBody>
          <a:bodyPr>
            <a:normAutofit fontScale="90000"/>
          </a:bodyPr>
          <a:lstStyle/>
          <a:p>
            <a:r>
              <a:rPr lang="es-ES" dirty="0"/>
              <a:t>Aplicación Cinemática Inversa</a:t>
            </a:r>
          </a:p>
        </p:txBody>
      </p:sp>
      <p:pic>
        <p:nvPicPr>
          <p:cNvPr id="4" name="trayectoria_circular_1080p">
            <a:hlinkClick r:id="" action="ppaction://media"/>
            <a:extLst>
              <a:ext uri="{FF2B5EF4-FFF2-40B4-BE49-F238E27FC236}">
                <a16:creationId xmlns:a16="http://schemas.microsoft.com/office/drawing/2014/main" id="{5C775B73-9588-A0AA-99E0-AB56075BCE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3825" y="685800"/>
            <a:ext cx="68627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80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F863B-24C3-D03E-4862-B3C1902F3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6386D17-44FE-D7A3-0859-91404550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Configuración Nula</a:t>
            </a:r>
          </a:p>
        </p:txBody>
      </p:sp>
      <p:pic>
        <p:nvPicPr>
          <p:cNvPr id="13" name="Imagen 12" descr="Gráfico&#10;&#10;El contenido generado por IA puede ser incorrecto.">
            <a:extLst>
              <a:ext uri="{FF2B5EF4-FFF2-40B4-BE49-F238E27FC236}">
                <a16:creationId xmlns:a16="http://schemas.microsoft.com/office/drawing/2014/main" id="{6748198C-F8DB-B64C-08DC-0179B1C4B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833075"/>
            <a:ext cx="4010820" cy="3208656"/>
          </a:xfrm>
          <a:prstGeom prst="rect">
            <a:avLst/>
          </a:prstGeom>
        </p:spPr>
      </p:pic>
      <p:pic>
        <p:nvPicPr>
          <p:cNvPr id="2" name="Imagen 1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B8C43F8B-0B38-876D-5C08-F3EAEB0F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029" y="643467"/>
            <a:ext cx="4484841" cy="3587873"/>
          </a:xfrm>
          <a:prstGeom prst="rect">
            <a:avLst/>
          </a:prstGeom>
        </p:spPr>
      </p:pic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4">
            <a:extLst>
              <a:ext uri="{FF2B5EF4-FFF2-40B4-BE49-F238E27FC236}">
                <a16:creationId xmlns:a16="http://schemas.microsoft.com/office/drawing/2014/main" id="{B059A676-D6C0-F7DF-DA3F-E26753786A93}"/>
              </a:ext>
            </a:extLst>
          </p:cNvPr>
          <p:cNvSpPr txBox="1">
            <a:spLocks/>
          </p:cNvSpPr>
          <p:nvPr/>
        </p:nvSpPr>
        <p:spPr>
          <a:xfrm>
            <a:off x="5288641" y="4564673"/>
            <a:ext cx="5356176" cy="1615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r>
              <a:rPr lang="en-US" sz="3200" err="1">
                <a:latin typeface="+mn-lt"/>
                <a:ea typeface="+mn-ea"/>
                <a:cs typeface="+mn-cs"/>
              </a:rPr>
              <a:t>Configuración</a:t>
            </a:r>
            <a:r>
              <a:rPr lang="en-US" sz="3200">
                <a:latin typeface="+mn-lt"/>
                <a:ea typeface="+mn-ea"/>
                <a:cs typeface="+mn-cs"/>
              </a:rPr>
              <a:t> </a:t>
            </a:r>
            <a:r>
              <a:rPr lang="en-US" sz="3200" err="1">
                <a:latin typeface="+mn-lt"/>
                <a:ea typeface="+mn-ea"/>
                <a:cs typeface="+mn-cs"/>
              </a:rPr>
              <a:t>Estática</a:t>
            </a:r>
          </a:p>
        </p:txBody>
      </p:sp>
    </p:spTree>
    <p:extLst>
      <p:ext uri="{BB962C8B-B14F-4D97-AF65-F5344CB8AC3E}">
        <p14:creationId xmlns:p14="http://schemas.microsoft.com/office/powerpoint/2010/main" val="216630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113C53-2367-F6E5-0FA9-DAF19AA53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F1F6F-9F1D-93F5-AC44-DC39F5652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F4FBC2-06A6-6CAB-7ED8-E4E872C1B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0D45B98-FC34-091B-2D57-0A27BF4F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" name="Imagen 13" descr="Gráfico&#10;&#10;El contenido generado por IA puede ser incorrecto.">
            <a:extLst>
              <a:ext uri="{FF2B5EF4-FFF2-40B4-BE49-F238E27FC236}">
                <a16:creationId xmlns:a16="http://schemas.microsoft.com/office/drawing/2014/main" id="{557E33CA-3A12-4DB3-AF5D-F5FCB111B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-1587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8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89F395-9B34-CB49-8101-7D23B62E4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49D4BA1-6FFB-CE99-BB53-A4741BF5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21" y="5443537"/>
            <a:ext cx="10156435" cy="10763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sz="5400" err="1"/>
              <a:t>Animaciones</a:t>
            </a:r>
            <a:r>
              <a:rPr lang="en-US" sz="5400"/>
              <a:t> con </a:t>
            </a:r>
            <a:r>
              <a:rPr lang="en-US" sz="5400" err="1"/>
              <a:t>trayectorias</a:t>
            </a:r>
            <a:r>
              <a:rPr lang="en-US" sz="5400"/>
              <a:t> </a:t>
            </a:r>
            <a:r>
              <a:rPr lang="en-US" sz="5400" err="1"/>
              <a:t>procedurales</a:t>
            </a:r>
          </a:p>
        </p:txBody>
      </p:sp>
      <p:pic>
        <p:nvPicPr>
          <p:cNvPr id="2" name="Imagen 1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A05E6A0E-5537-8F4C-FAC5-A8D02E7C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705951"/>
            <a:ext cx="4616874" cy="36934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19FCFC-AED5-E49B-7F1B-BBE4F4FB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886" y="705951"/>
            <a:ext cx="4616874" cy="36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6358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918E17-9D33-B3C6-ED16-866E86D9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s-ES" sz="2800">
                <a:solidFill>
                  <a:srgbClr val="FFFFFF"/>
                </a:solidFill>
              </a:rPr>
              <a:t>Webgrafía</a:t>
            </a:r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D893B8-66DB-501F-E7C2-0E498E1B8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sz="2400">
                <a:latin typeface="Times New Roman"/>
                <a:cs typeface="Times New Roman"/>
                <a:hlinkClick r:id="rId2"/>
              </a:rPr>
              <a:t>https://bluerobotics.com/store/thrusters/t100-t200-thrusters/t200-thruster-r2-rp/</a:t>
            </a:r>
            <a:endParaRPr lang="es-ES" sz="2400"/>
          </a:p>
          <a:p>
            <a:r>
              <a:rPr lang="es-ES" sz="2400">
                <a:latin typeface="Times New Roman"/>
                <a:cs typeface="Times New Roman"/>
                <a:hlinkClick r:id="rId3"/>
              </a:rPr>
              <a:t>https://makeblock.com.ar/robot-submarino-casero/</a:t>
            </a:r>
            <a:r>
              <a:rPr lang="es-ES" sz="2400">
                <a:latin typeface="Times New Roman"/>
                <a:cs typeface="Times New Roman"/>
              </a:rPr>
              <a:t> </a:t>
            </a:r>
            <a:endParaRPr lang="es-ES" sz="2400"/>
          </a:p>
          <a:p>
            <a:r>
              <a:rPr lang="es-ES" sz="2400">
                <a:latin typeface="Times New Roman"/>
                <a:cs typeface="Times New Roman"/>
                <a:hlinkClick r:id="rId4"/>
              </a:rPr>
              <a:t>https://www.nauticexpo.es/prod/umbilicals-international/product-58261-423703.html</a:t>
            </a:r>
            <a:endParaRPr lang="es-ES" sz="2400">
              <a:latin typeface="Times New Roman"/>
              <a:cs typeface="Times New Roman"/>
            </a:endParaRPr>
          </a:p>
          <a:p>
            <a:r>
              <a:rPr lang="es-ES" sz="2400">
                <a:ea typeface="+mn-lt"/>
                <a:cs typeface="+mn-lt"/>
                <a:hlinkClick r:id="rId5"/>
              </a:rPr>
              <a:t>https://elvuelodeldrone.com/drones-profesionales/drones-acuaticos/chasing-m2-pro/</a:t>
            </a:r>
            <a:endParaRPr lang="es-ES" sz="2400">
              <a:ea typeface="+mn-lt"/>
              <a:cs typeface="+mn-lt"/>
            </a:endParaRPr>
          </a:p>
          <a:p>
            <a:r>
              <a:rPr lang="es-ES" sz="2400">
                <a:ea typeface="+mn-lt"/>
                <a:cs typeface="+mn-lt"/>
                <a:hlinkClick r:id="rId6"/>
              </a:rPr>
              <a:t>https://github.com/Huxsby/physics-II</a:t>
            </a:r>
          </a:p>
        </p:txBody>
      </p:sp>
    </p:spTree>
    <p:extLst>
      <p:ext uri="{BB962C8B-B14F-4D97-AF65-F5344CB8AC3E}">
        <p14:creationId xmlns:p14="http://schemas.microsoft.com/office/powerpoint/2010/main" val="36658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0F74F9-E373-4883-A533-C80C53DE6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65FFFB-1163-4DA7-83B0-B8677ABB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117A05-2F4F-4370-A926-6191A5C3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magen que contiene tabla, pequeño, hidrante, lego&#10;&#10;El contenido generado por IA puede ser incorrecto.">
            <a:extLst>
              <a:ext uri="{FF2B5EF4-FFF2-40B4-BE49-F238E27FC236}">
                <a16:creationId xmlns:a16="http://schemas.microsoft.com/office/drawing/2014/main" id="{79FFE5FE-8F00-010F-BAF3-BCCA9DB0E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763" r="15240" b="-1"/>
          <a:stretch/>
        </p:blipFill>
        <p:spPr>
          <a:xfrm>
            <a:off x="811357" y="1304239"/>
            <a:ext cx="4875364" cy="3972913"/>
          </a:xfrm>
          <a:prstGeom prst="rect">
            <a:avLst/>
          </a:prstGeom>
          <a:ln>
            <a:noFill/>
          </a:ln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6C9967B8-EF33-DFE1-FEAC-FF55E4EB0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273" y="3505500"/>
            <a:ext cx="2305003" cy="2167635"/>
          </a:xfrm>
          <a:prstGeom prst="rect">
            <a:avLst/>
          </a:prstGeom>
          <a:ln>
            <a:noFill/>
          </a:ln>
        </p:spPr>
      </p:pic>
      <p:pic>
        <p:nvPicPr>
          <p:cNvPr id="6" name="Imagen 5" descr="Imagen que contiene interior, tabla, puesto, computadora&#10;&#10;El contenido generado por IA puede ser incorrecto.">
            <a:extLst>
              <a:ext uri="{FF2B5EF4-FFF2-40B4-BE49-F238E27FC236}">
                <a16:creationId xmlns:a16="http://schemas.microsoft.com/office/drawing/2014/main" id="{809A8023-157C-B438-4D70-E7DDBBD1F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025" y="1240434"/>
            <a:ext cx="2390112" cy="1841150"/>
          </a:xfrm>
          <a:prstGeom prst="rect">
            <a:avLst/>
          </a:prstGeom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0B685BC-465E-46E1-98B3-D44F23A24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825" y="1302024"/>
            <a:ext cx="2456230" cy="1766757"/>
          </a:xfrm>
          <a:prstGeom prst="rect">
            <a:avLst/>
          </a:prstGeom>
          <a:ln>
            <a:noFill/>
          </a:ln>
        </p:spPr>
      </p:pic>
      <p:pic>
        <p:nvPicPr>
          <p:cNvPr id="9" name="Imagen 8" descr="Imagen que contiene interior, vista, con baldosas, público&#10;&#10;El contenido generado por IA puede ser incorrecto.">
            <a:extLst>
              <a:ext uri="{FF2B5EF4-FFF2-40B4-BE49-F238E27FC236}">
                <a16:creationId xmlns:a16="http://schemas.microsoft.com/office/drawing/2014/main" id="{8183C327-C8C9-E488-8BB3-645AFA58B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870" y="3503542"/>
            <a:ext cx="2452136" cy="17803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298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A08227-66A7-6CC2-63C7-C4E4C1216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035" y="5104496"/>
            <a:ext cx="3672209" cy="153774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1800" b="1">
                <a:ea typeface="+mj-lt"/>
                <a:cs typeface="+mj-lt"/>
              </a:rPr>
              <a:t>6 </a:t>
            </a:r>
            <a:r>
              <a:rPr lang="en-US" sz="1800" b="1" err="1">
                <a:ea typeface="+mj-lt"/>
                <a:cs typeface="+mj-lt"/>
              </a:rPr>
              <a:t>hélices</a:t>
            </a:r>
            <a:r>
              <a:rPr lang="en-US" sz="1800" b="1">
                <a:ea typeface="+mj-lt"/>
                <a:cs typeface="+mj-lt"/>
              </a:rPr>
              <a:t> </a:t>
            </a:r>
            <a:r>
              <a:rPr lang="en-US" sz="1800" err="1">
                <a:ea typeface="+mj-lt"/>
                <a:cs typeface="+mj-lt"/>
              </a:rPr>
              <a:t>distribuidas</a:t>
            </a:r>
            <a:r>
              <a:rPr lang="en-US" sz="1800">
                <a:ea typeface="+mj-lt"/>
                <a:cs typeface="+mj-lt"/>
              </a:rPr>
              <a:t> </a:t>
            </a:r>
            <a:r>
              <a:rPr lang="en-US" sz="1800" err="1">
                <a:ea typeface="+mj-lt"/>
                <a:cs typeface="+mj-lt"/>
              </a:rPr>
              <a:t>en</a:t>
            </a:r>
            <a:r>
              <a:rPr lang="en-US" sz="1800">
                <a:ea typeface="+mj-lt"/>
                <a:cs typeface="+mj-lt"/>
              </a:rPr>
              <a:t> 3 </a:t>
            </a:r>
            <a:r>
              <a:rPr lang="en-US" sz="1800" err="1">
                <a:ea typeface="+mj-lt"/>
                <a:cs typeface="+mj-lt"/>
              </a:rPr>
              <a:t>posiciones</a:t>
            </a:r>
            <a:r>
              <a:rPr lang="en-US" sz="1800">
                <a:ea typeface="+mj-lt"/>
                <a:cs typeface="+mj-lt"/>
              </a:rPr>
              <a:t> </a:t>
            </a:r>
            <a:r>
              <a:rPr lang="en-US" sz="1800" err="1">
                <a:ea typeface="+mj-lt"/>
                <a:cs typeface="+mj-lt"/>
              </a:rPr>
              <a:t>estratégicas</a:t>
            </a:r>
            <a:r>
              <a:rPr lang="en-US" sz="1800">
                <a:ea typeface="+mj-lt"/>
                <a:cs typeface="+mj-lt"/>
              </a:rPr>
              <a:t>: </a:t>
            </a:r>
            <a:br>
              <a:rPr lang="en-US" sz="1800">
                <a:ea typeface="+mj-lt"/>
                <a:cs typeface="+mj-lt"/>
              </a:rPr>
            </a:br>
            <a:r>
              <a:rPr lang="en-US" sz="1800">
                <a:ea typeface="+mj-lt"/>
                <a:cs typeface="+mj-lt"/>
              </a:rPr>
              <a:t> </a:t>
            </a:r>
            <a:endParaRPr lang="en-US" sz="1800"/>
          </a:p>
          <a:p>
            <a:pPr marL="342900" indent="-342900">
              <a:buFont typeface="Arial"/>
              <a:buChar char="•"/>
            </a:pPr>
            <a:r>
              <a:rPr lang="en-US" sz="1800">
                <a:ea typeface="+mj-lt"/>
                <a:cs typeface="+mj-lt"/>
              </a:rPr>
              <a:t>  2 </a:t>
            </a:r>
            <a:r>
              <a:rPr lang="en-US" sz="1800" err="1">
                <a:ea typeface="+mj-lt"/>
                <a:cs typeface="+mj-lt"/>
              </a:rPr>
              <a:t>horizontales</a:t>
            </a:r>
            <a:r>
              <a:rPr lang="en-US" sz="1800">
                <a:ea typeface="+mj-lt"/>
                <a:cs typeface="+mj-lt"/>
              </a:rPr>
              <a:t> </a:t>
            </a:r>
            <a:endParaRPr lang="en-US" sz="1800"/>
          </a:p>
          <a:p>
            <a:pPr marL="342900" indent="-342900">
              <a:buFont typeface="Arial"/>
              <a:buChar char="•"/>
            </a:pPr>
            <a:r>
              <a:rPr lang="en-US" sz="1800">
                <a:ea typeface="+mj-lt"/>
                <a:cs typeface="+mj-lt"/>
              </a:rPr>
              <a:t>  2 </a:t>
            </a:r>
            <a:r>
              <a:rPr lang="en-US" sz="1800" err="1">
                <a:ea typeface="+mj-lt"/>
                <a:cs typeface="+mj-lt"/>
              </a:rPr>
              <a:t>verticales</a:t>
            </a:r>
            <a:r>
              <a:rPr lang="en-US" sz="1800">
                <a:ea typeface="+mj-lt"/>
                <a:cs typeface="+mj-lt"/>
              </a:rPr>
              <a:t> </a:t>
            </a:r>
            <a:endParaRPr lang="en-US" sz="1800"/>
          </a:p>
          <a:p>
            <a:pPr marL="342900" indent="-342900">
              <a:buFont typeface="Arial"/>
              <a:buChar char="•"/>
            </a:pPr>
            <a:r>
              <a:rPr lang="en-US" sz="1800">
                <a:ea typeface="+mj-lt"/>
                <a:cs typeface="+mj-lt"/>
              </a:rPr>
              <a:t>  2 </a:t>
            </a:r>
            <a:r>
              <a:rPr lang="en-US" sz="1800" err="1">
                <a:ea typeface="+mj-lt"/>
                <a:cs typeface="+mj-lt"/>
              </a:rPr>
              <a:t>inclinadas</a:t>
            </a:r>
            <a:r>
              <a:rPr lang="en-US" sz="1800">
                <a:ea typeface="+mj-lt"/>
                <a:cs typeface="+mj-lt"/>
              </a:rPr>
              <a:t> </a:t>
            </a:r>
            <a:endParaRPr lang="en-US" sz="1800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888D2620-D492-3BD1-858C-81D8CACD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34" y="640081"/>
            <a:ext cx="4091166" cy="3825240"/>
          </a:xfrm>
          <a:prstGeom prst="rect">
            <a:avLst/>
          </a:prstGeom>
        </p:spPr>
      </p:pic>
      <p:pic>
        <p:nvPicPr>
          <p:cNvPr id="4" name="Marcador de contenido 3" descr="Imagen que contiene interior, tabla, espejo, par&#10;&#10;El contenido generado por IA puede ser incorrecto.">
            <a:extLst>
              <a:ext uri="{FF2B5EF4-FFF2-40B4-BE49-F238E27FC236}">
                <a16:creationId xmlns:a16="http://schemas.microsoft.com/office/drawing/2014/main" id="{86D0E0C9-D926-27B9-D8C9-6BBC2C02E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35886" y="867542"/>
            <a:ext cx="4616874" cy="337031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2379E49-8C66-BF07-5D13-5E6A32153DBA}"/>
              </a:ext>
            </a:extLst>
          </p:cNvPr>
          <p:cNvSpPr txBox="1"/>
          <p:nvPr/>
        </p:nvSpPr>
        <p:spPr>
          <a:xfrm>
            <a:off x="6505161" y="5102087"/>
            <a:ext cx="368410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b="1">
                <a:ea typeface="+mn-lt"/>
                <a:cs typeface="+mn-lt"/>
              </a:rPr>
              <a:t>Dos luces LED</a:t>
            </a:r>
            <a:r>
              <a:rPr lang="es-ES">
                <a:ea typeface="+mn-lt"/>
                <a:cs typeface="+mn-lt"/>
              </a:rPr>
              <a:t> para mejorar la visibilidad subacuática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b="1">
                <a:ea typeface="+mn-lt"/>
                <a:cs typeface="+mn-lt"/>
              </a:rPr>
              <a:t>Hueco para cámara</a:t>
            </a:r>
            <a:r>
              <a:rPr lang="es-ES">
                <a:ea typeface="+mn-lt"/>
                <a:cs typeface="+mn-lt"/>
              </a:rPr>
              <a:t>, para observación en tiempo real</a:t>
            </a:r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10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0">
            <a:extLst>
              <a:ext uri="{FF2B5EF4-FFF2-40B4-BE49-F238E27FC236}">
                <a16:creationId xmlns:a16="http://schemas.microsoft.com/office/drawing/2014/main" id="{C89EB2E7-40EE-4C01-8FFE-074390535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n 4" descr="Easily Teach And Learn Robotics - Niryo One, HD Png Download -  1920x1295(#1996936) - PngFind">
            <a:extLst>
              <a:ext uri="{FF2B5EF4-FFF2-40B4-BE49-F238E27FC236}">
                <a16:creationId xmlns:a16="http://schemas.microsoft.com/office/drawing/2014/main" id="{9774760C-F02B-7C9E-FD93-7C40722115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r="6870"/>
          <a:stretch/>
        </p:blipFill>
        <p:spPr>
          <a:xfrm>
            <a:off x="458163" y="-2"/>
            <a:ext cx="54926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B5AE05-2080-2518-7E2F-4BA3A60A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406" y="758952"/>
            <a:ext cx="4424517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endParaRPr lang="en-US" sz="6000"/>
          </a:p>
        </p:txBody>
      </p:sp>
      <p:sp>
        <p:nvSpPr>
          <p:cNvPr id="55" name="Rectangle 42">
            <a:extLst>
              <a:ext uri="{FF2B5EF4-FFF2-40B4-BE49-F238E27FC236}">
                <a16:creationId xmlns:a16="http://schemas.microsoft.com/office/drawing/2014/main" id="{79B81D88-0032-4306-9554-655FE194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n 5" descr="Imagen que contiene tabla, interior, computadora, escritorio&#10;&#10;El contenido generado por IA puede ser incorrecto.">
            <a:extLst>
              <a:ext uri="{FF2B5EF4-FFF2-40B4-BE49-F238E27FC236}">
                <a16:creationId xmlns:a16="http://schemas.microsoft.com/office/drawing/2014/main" id="{0FCD4579-F773-C4C3-4561-434A7B5E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75" r="21571" b="-2"/>
          <a:stretch/>
        </p:blipFill>
        <p:spPr>
          <a:xfrm>
            <a:off x="6095992" y="10"/>
            <a:ext cx="2477272" cy="3355932"/>
          </a:xfrm>
          <a:prstGeom prst="rect">
            <a:avLst/>
          </a:prstGeom>
        </p:spPr>
      </p:pic>
      <p:pic>
        <p:nvPicPr>
          <p:cNvPr id="9" name="Marcador de contenido 8" descr="Imagen que contiene foto, computadora, tabla, teclado&#10;&#10;El contenido generado por IA puede ser incorrecto.">
            <a:extLst>
              <a:ext uri="{FF2B5EF4-FFF2-40B4-BE49-F238E27FC236}">
                <a16:creationId xmlns:a16="http://schemas.microsoft.com/office/drawing/2014/main" id="{AD4FE4FA-71CC-12BF-8EB9-5B411A6CA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14400" r="25624" b="1"/>
          <a:stretch/>
        </p:blipFill>
        <p:spPr>
          <a:xfrm>
            <a:off x="8693960" y="10"/>
            <a:ext cx="2477271" cy="3355932"/>
          </a:xfrm>
          <a:prstGeom prst="rect">
            <a:avLst/>
          </a:prstGeom>
        </p:spPr>
      </p:pic>
      <p:pic>
        <p:nvPicPr>
          <p:cNvPr id="11" name="Imagen 10" descr="Dibujo de ingeniería&#10;&#10;El contenido generado por IA puede ser incorrecto.">
            <a:extLst>
              <a:ext uri="{FF2B5EF4-FFF2-40B4-BE49-F238E27FC236}">
                <a16:creationId xmlns:a16="http://schemas.microsoft.com/office/drawing/2014/main" id="{F62ACA86-8E87-834D-CF2F-9C77C686A4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90" r="-1" b="132"/>
          <a:stretch/>
        </p:blipFill>
        <p:spPr>
          <a:xfrm>
            <a:off x="6095999" y="3476627"/>
            <a:ext cx="5075238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9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69CE9E45-E20D-451B-5DAA-F174345878E7}"/>
              </a:ext>
            </a:extLst>
          </p:cNvPr>
          <p:cNvSpPr/>
          <p:nvPr/>
        </p:nvSpPr>
        <p:spPr>
          <a:xfrm>
            <a:off x="640265" y="4719731"/>
            <a:ext cx="4660134" cy="19685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885AD80-7966-94CA-CAB6-29ABAB5B8295}"/>
              </a:ext>
            </a:extLst>
          </p:cNvPr>
          <p:cNvSpPr/>
          <p:nvPr/>
        </p:nvSpPr>
        <p:spPr>
          <a:xfrm>
            <a:off x="832481" y="3930273"/>
            <a:ext cx="4316891" cy="5406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1659F27-91D4-020A-641F-1F456B8B9655}"/>
              </a:ext>
            </a:extLst>
          </p:cNvPr>
          <p:cNvSpPr/>
          <p:nvPr/>
        </p:nvSpPr>
        <p:spPr>
          <a:xfrm>
            <a:off x="811888" y="930326"/>
            <a:ext cx="4316892" cy="19685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677827F-F6C7-FEAF-126A-ECCF49030540}"/>
              </a:ext>
            </a:extLst>
          </p:cNvPr>
          <p:cNvSpPr/>
          <p:nvPr/>
        </p:nvSpPr>
        <p:spPr>
          <a:xfrm>
            <a:off x="832481" y="182057"/>
            <a:ext cx="4316891" cy="5406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36D4AC-DB6E-72FA-D507-E18DB318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6" y="180408"/>
            <a:ext cx="4355096" cy="535941"/>
          </a:xfrm>
        </p:spPr>
        <p:txBody>
          <a:bodyPr>
            <a:normAutofit/>
          </a:bodyPr>
          <a:lstStyle/>
          <a:p>
            <a:r>
              <a:rPr lang="es-ES" sz="3200"/>
              <a:t>Aplicaciones Prácticas: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6436CFD-FCF1-B7A7-1D41-C39888E1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832" y="969062"/>
            <a:ext cx="4337198" cy="1888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>
                <a:ea typeface="+mn-lt"/>
                <a:cs typeface="+mn-lt"/>
              </a:rPr>
              <a:t>Exploración submarina</a:t>
            </a:r>
          </a:p>
          <a:p>
            <a:r>
              <a:rPr lang="es-ES" sz="2000">
                <a:ea typeface="+mn-lt"/>
                <a:cs typeface="+mn-lt"/>
              </a:rPr>
              <a:t>Recolección de objetos</a:t>
            </a:r>
          </a:p>
          <a:p>
            <a:r>
              <a:rPr lang="es-ES" sz="2000">
                <a:ea typeface="+mn-lt"/>
                <a:cs typeface="+mn-lt"/>
              </a:rPr>
              <a:t>Recuperación de objetos pesados</a:t>
            </a:r>
          </a:p>
          <a:p>
            <a:r>
              <a:rPr lang="es-ES" sz="2000">
                <a:ea typeface="+mn-lt"/>
                <a:cs typeface="+mn-lt"/>
              </a:rPr>
              <a:t>Monitoreo ambiental</a:t>
            </a:r>
            <a:endParaRPr lang="es-ES" sz="2000"/>
          </a:p>
        </p:txBody>
      </p:sp>
      <p:pic>
        <p:nvPicPr>
          <p:cNvPr id="5" name="Imagen 4" descr="Fifish V-EVO underwater drone takes the tech to new depths">
            <a:extLst>
              <a:ext uri="{FF2B5EF4-FFF2-40B4-BE49-F238E27FC236}">
                <a16:creationId xmlns:a16="http://schemas.microsoft.com/office/drawing/2014/main" id="{385772CF-5E77-8A4A-9BD3-B1C80477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6" r="11334" b="-2"/>
          <a:stretch/>
        </p:blipFill>
        <p:spPr>
          <a:xfrm>
            <a:off x="6095999" y="10"/>
            <a:ext cx="5075239" cy="3355932"/>
          </a:xfrm>
          <a:prstGeom prst="rect">
            <a:avLst/>
          </a:prstGeom>
        </p:spPr>
      </p:pic>
      <p:pic>
        <p:nvPicPr>
          <p:cNvPr id="6" name="Imagen 5" descr="The Fifish V-Evo is the First All-in-One Underwater Drone to Shoot 4K 60FPS  | PetaPixel">
            <a:extLst>
              <a:ext uri="{FF2B5EF4-FFF2-40B4-BE49-F238E27FC236}">
                <a16:creationId xmlns:a16="http://schemas.microsoft.com/office/drawing/2014/main" id="{B1531D7E-6922-3C0D-8B2F-F36F9437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1" r="14510" b="-2"/>
          <a:stretch/>
        </p:blipFill>
        <p:spPr>
          <a:xfrm>
            <a:off x="6095999" y="3476625"/>
            <a:ext cx="5075238" cy="338137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B70516E-F29B-BAFA-A0D6-4B47BDCB9D0D}"/>
              </a:ext>
            </a:extLst>
          </p:cNvPr>
          <p:cNvSpPr/>
          <p:nvPr/>
        </p:nvSpPr>
        <p:spPr>
          <a:xfrm rot="5400000">
            <a:off x="-3193763" y="3357055"/>
            <a:ext cx="6863755" cy="14252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DB252E4-CDF8-E6AE-F14F-E5724FD5268F}"/>
              </a:ext>
            </a:extLst>
          </p:cNvPr>
          <p:cNvSpPr/>
          <p:nvPr/>
        </p:nvSpPr>
        <p:spPr>
          <a:xfrm rot="5400000">
            <a:off x="2298129" y="3363920"/>
            <a:ext cx="6863755" cy="14252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6E2C906-2C0A-0271-2460-85818EB2AD28}"/>
              </a:ext>
            </a:extLst>
          </p:cNvPr>
          <p:cNvSpPr txBox="1"/>
          <p:nvPr/>
        </p:nvSpPr>
        <p:spPr>
          <a:xfrm>
            <a:off x="1999590" y="3929009"/>
            <a:ext cx="19400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3200"/>
              <a:t>Ventajas: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64EE13B-6BF9-E10D-BEE4-B68BA887E682}"/>
              </a:ext>
            </a:extLst>
          </p:cNvPr>
          <p:cNvSpPr txBox="1"/>
          <p:nvPr/>
        </p:nvSpPr>
        <p:spPr>
          <a:xfrm>
            <a:off x="640388" y="4716906"/>
            <a:ext cx="4953684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600">
                <a:ea typeface="+mn-lt"/>
                <a:cs typeface="+mn-lt"/>
              </a:rPr>
              <a:t>Disminución del riesgo  </a:t>
            </a:r>
          </a:p>
          <a:p>
            <a:pPr marL="285750" indent="-285750">
              <a:buFont typeface="Arial"/>
              <a:buChar char="•"/>
            </a:pPr>
            <a:endParaRPr lang="es-E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sz="1600">
                <a:ea typeface="+mn-lt"/>
                <a:cs typeface="+mn-lt"/>
              </a:rPr>
              <a:t>Mayor precisión y eficiencia </a:t>
            </a:r>
            <a:endParaRPr lang="es-ES" sz="1600"/>
          </a:p>
          <a:p>
            <a:pPr marL="285750" indent="-285750">
              <a:buFont typeface="Arial"/>
              <a:buChar char="•"/>
            </a:pPr>
            <a:endParaRPr lang="es-E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sz="1600">
                <a:ea typeface="+mn-lt"/>
                <a:cs typeface="+mn-lt"/>
              </a:rPr>
              <a:t>Posibilidad de operación con mayor duración bajo el agua </a:t>
            </a:r>
            <a:endParaRPr lang="es-ES" sz="1600"/>
          </a:p>
          <a:p>
            <a:pPr marL="285750" indent="-285750">
              <a:buFont typeface="Arial"/>
              <a:buChar char="•"/>
            </a:pPr>
            <a:endParaRPr lang="es-E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sz="1600">
                <a:ea typeface="+mn-lt"/>
                <a:cs typeface="+mn-lt"/>
              </a:rPr>
              <a:t>Reducción de costes operativos a largo plazo</a:t>
            </a:r>
            <a:endParaRPr lang="es-ES" sz="1600"/>
          </a:p>
        </p:txBody>
      </p:sp>
    </p:spTree>
    <p:extLst>
      <p:ext uri="{BB962C8B-B14F-4D97-AF65-F5344CB8AC3E}">
        <p14:creationId xmlns:p14="http://schemas.microsoft.com/office/powerpoint/2010/main" val="355225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Fifish V6 | Tienda profesional de drones España - Madrid">
            <a:extLst>
              <a:ext uri="{FF2B5EF4-FFF2-40B4-BE49-F238E27FC236}">
                <a16:creationId xmlns:a16="http://schemas.microsoft.com/office/drawing/2014/main" id="{9DFCBD9A-C3F5-0A85-09D8-F6115E8901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l="17546" r="17546"/>
          <a:stretch/>
        </p:blipFill>
        <p:spPr>
          <a:xfrm>
            <a:off x="20" y="-2"/>
            <a:ext cx="593510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3D9F99E-9768-E66F-4662-0FC0ECAA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760"/>
            <a:ext cx="4835635" cy="1805940"/>
          </a:xfrm>
        </p:spPr>
        <p:txBody>
          <a:bodyPr>
            <a:normAutofit/>
          </a:bodyPr>
          <a:lstStyle/>
          <a:p>
            <a:r>
              <a:rPr lang="es-ES" sz="4000"/>
              <a:t>Estructura y materiales</a:t>
            </a:r>
          </a:p>
        </p:txBody>
      </p:sp>
      <p:pic>
        <p:nvPicPr>
          <p:cNvPr id="7" name="Imagen 6" descr="Imagen que contiene espejo, oscuro, gato, moto&#10;&#10;El contenido generado por IA puede ser incorrecto.">
            <a:extLst>
              <a:ext uri="{FF2B5EF4-FFF2-40B4-BE49-F238E27FC236}">
                <a16:creationId xmlns:a16="http://schemas.microsoft.com/office/drawing/2014/main" id="{3EC74CBC-A20F-234A-A521-DECB20AE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98" r="12785" b="2"/>
          <a:stretch/>
        </p:blipFill>
        <p:spPr>
          <a:xfrm>
            <a:off x="6095991" y="10"/>
            <a:ext cx="2477272" cy="335593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E39047-4FF5-0233-3DB4-A866C946A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510629"/>
            <a:ext cx="4824603" cy="36695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6 </a:t>
            </a:r>
            <a:r>
              <a:rPr lang="en-US" err="1"/>
              <a:t>motores</a:t>
            </a:r>
            <a:r>
              <a:rPr lang="en-US"/>
              <a:t> T200 thruster </a:t>
            </a:r>
          </a:p>
          <a:p>
            <a:r>
              <a:rPr lang="en-US"/>
              <a:t>2 </a:t>
            </a:r>
            <a:r>
              <a:rPr lang="en-US" err="1"/>
              <a:t>focos</a:t>
            </a:r>
            <a:endParaRPr lang="en-US"/>
          </a:p>
          <a:p>
            <a:r>
              <a:rPr lang="en-US"/>
              <a:t>1 camara</a:t>
            </a:r>
          </a:p>
          <a:p>
            <a:r>
              <a:rPr lang="en-US" err="1"/>
              <a:t>Carcasa</a:t>
            </a:r>
            <a:r>
              <a:rPr lang="en-US"/>
              <a:t>: </a:t>
            </a:r>
            <a:r>
              <a:rPr lang="en-US" err="1"/>
              <a:t>plástico</a:t>
            </a:r>
            <a:r>
              <a:rPr lang="en-US"/>
              <a:t> ABS</a:t>
            </a:r>
          </a:p>
          <a:p>
            <a:r>
              <a:rPr lang="en-US"/>
              <a:t>Conexion: cable ethernet umbilical</a:t>
            </a:r>
          </a:p>
          <a:p>
            <a:r>
              <a:rPr lang="en-US"/>
              <a:t>Servos </a:t>
            </a:r>
            <a:r>
              <a:rPr lang="en-US" err="1"/>
              <a:t>sumergibles</a:t>
            </a:r>
            <a:endParaRPr lang="en-US"/>
          </a:p>
          <a:p>
            <a:r>
              <a:rPr lang="en-US" err="1"/>
              <a:t>Baterias</a:t>
            </a:r>
            <a:r>
              <a:rPr lang="en-US"/>
              <a:t> de 2500mah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8B4DC5-E6A8-8913-7E43-40C430B2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37" r="15347" b="2"/>
          <a:stretch/>
        </p:blipFill>
        <p:spPr>
          <a:xfrm>
            <a:off x="8693961" y="10"/>
            <a:ext cx="2477271" cy="3355932"/>
          </a:xfrm>
          <a:prstGeom prst="rect">
            <a:avLst/>
          </a:prstGeom>
        </p:spPr>
      </p:pic>
      <p:pic>
        <p:nvPicPr>
          <p:cNvPr id="14" name="Imagen 13" descr="Servo Sumergible HDKJ D3009">
            <a:extLst>
              <a:ext uri="{FF2B5EF4-FFF2-40B4-BE49-F238E27FC236}">
                <a16:creationId xmlns:a16="http://schemas.microsoft.com/office/drawing/2014/main" id="{3C50EFFB-4859-0849-B70C-CEE892FD88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02" r="-1" b="5564"/>
          <a:stretch/>
        </p:blipFill>
        <p:spPr>
          <a:xfrm>
            <a:off x="6095999" y="3476627"/>
            <a:ext cx="5075238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C05438-8975-4783-BCC7-9A4F0BD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0ACCC9-A5C0-44FC-9472-E3E4BF4B4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E7D8A0-58AD-8846-131F-915FFEED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573" y="2519172"/>
            <a:ext cx="3907625" cy="9098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100">
                <a:solidFill>
                  <a:srgbClr val="FFFFFF"/>
                </a:solidFill>
              </a:rPr>
              <a:t>Movimiento 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8B8E8AE-1882-46F3-94E7-A2A391494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60873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ABFEEBA2-1545-F7EB-3F6A-B096EF1AF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705" r="7217" b="-1"/>
          <a:stretch/>
        </p:blipFill>
        <p:spPr>
          <a:xfrm>
            <a:off x="944183" y="1090077"/>
            <a:ext cx="5151817" cy="467784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5AE0C4B-4D5E-48B0-929B-038F7E948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9A440E-1631-5EA5-3DBA-52F3A609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438" y="758952"/>
            <a:ext cx="2853005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/>
              <a:t>Control </a:t>
            </a:r>
          </a:p>
        </p:txBody>
      </p:sp>
      <p:pic>
        <p:nvPicPr>
          <p:cNvPr id="4" name="Marcador de contenido 3" descr="Consolamaleta de control para el Chasing M2 PRO">
            <a:extLst>
              <a:ext uri="{FF2B5EF4-FFF2-40B4-BE49-F238E27FC236}">
                <a16:creationId xmlns:a16="http://schemas.microsoft.com/office/drawing/2014/main" id="{7C072B78-7A15-379B-1B29-3711CED99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183" y="943142"/>
            <a:ext cx="6616823" cy="49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71001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View</vt:lpstr>
      <vt:lpstr>Dron acuático NEM·O  </vt:lpstr>
      <vt:lpstr>Índice</vt:lpstr>
      <vt:lpstr>Presentación de PowerPoint</vt:lpstr>
      <vt:lpstr>6 hélices distribuidas en 3 posiciones estratégicas:      2 horizontales    2 verticales    2 inclinadas </vt:lpstr>
      <vt:lpstr>Presentación de PowerPoint</vt:lpstr>
      <vt:lpstr>Aplicaciones Prácticas:</vt:lpstr>
      <vt:lpstr>Estructura y materiales</vt:lpstr>
      <vt:lpstr>Movimiento </vt:lpstr>
      <vt:lpstr>Control </vt:lpstr>
      <vt:lpstr>Archivo del robot</vt:lpstr>
      <vt:lpstr>Jacobiana, Singularidades y Ellipsoides </vt:lpstr>
      <vt:lpstr>Presentación de PowerPoint</vt:lpstr>
      <vt:lpstr>Configuración Singular t1: -pi/2</vt:lpstr>
      <vt:lpstr>Cinemática Inversa con prismática</vt:lpstr>
      <vt:lpstr>Cinemática Inversa sin prismática</vt:lpstr>
      <vt:lpstr>Presentación de PowerPoint</vt:lpstr>
      <vt:lpstr>Presentación de PowerPoint</vt:lpstr>
      <vt:lpstr>Presentación de PowerPoint</vt:lpstr>
      <vt:lpstr>Simulación</vt:lpstr>
      <vt:lpstr>Aplicación Cinemática Inversa</vt:lpstr>
      <vt:lpstr>Configuración Nula</vt:lpstr>
      <vt:lpstr>Presentación de PowerPoint</vt:lpstr>
      <vt:lpstr>Animaciones con trayectorias procedurales</vt:lpstr>
      <vt:lpstr>Webgrafía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25</cp:revision>
  <dcterms:created xsi:type="dcterms:W3CDTF">2025-05-08T21:13:32Z</dcterms:created>
  <dcterms:modified xsi:type="dcterms:W3CDTF">2025-05-13T10:10:59Z</dcterms:modified>
</cp:coreProperties>
</file>